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webextensions/webextension1.xml" ContentType="application/vnd.ms-office.webextension+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sldIdLst>
    <p:sldId id="335" r:id="rId2"/>
    <p:sldId id="379" r:id="rId3"/>
    <p:sldId id="336" r:id="rId4"/>
    <p:sldId id="380" r:id="rId5"/>
    <p:sldId id="381" r:id="rId6"/>
    <p:sldId id="382" r:id="rId7"/>
    <p:sldId id="384" r:id="rId8"/>
    <p:sldId id="383" r:id="rId9"/>
    <p:sldId id="354" r:id="rId10"/>
    <p:sldId id="363" r:id="rId11"/>
    <p:sldId id="361" r:id="rId12"/>
    <p:sldId id="358" r:id="rId13"/>
    <p:sldId id="406" r:id="rId14"/>
    <p:sldId id="386" r:id="rId15"/>
    <p:sldId id="337" r:id="rId16"/>
    <p:sldId id="389" r:id="rId17"/>
    <p:sldId id="412" r:id="rId18"/>
    <p:sldId id="391" r:id="rId19"/>
    <p:sldId id="411" r:id="rId20"/>
    <p:sldId id="414" r:id="rId21"/>
    <p:sldId id="408" r:id="rId22"/>
    <p:sldId id="409" r:id="rId23"/>
    <p:sldId id="393" r:id="rId24"/>
    <p:sldId id="398" r:id="rId25"/>
    <p:sldId id="399" r:id="rId26"/>
    <p:sldId id="395" r:id="rId27"/>
    <p:sldId id="396" r:id="rId28"/>
    <p:sldId id="413" r:id="rId29"/>
    <p:sldId id="400" r:id="rId30"/>
    <p:sldId id="401" r:id="rId31"/>
    <p:sldId id="402" r:id="rId32"/>
    <p:sldId id="416" r:id="rId33"/>
    <p:sldId id="417" r:id="rId34"/>
    <p:sldId id="403" r:id="rId35"/>
    <p:sldId id="346" r:id="rId36"/>
    <p:sldId id="350" r:id="rId37"/>
    <p:sldId id="410" r:id="rId38"/>
    <p:sldId id="352" r:id="rId39"/>
    <p:sldId id="418" r:id="rId40"/>
    <p:sldId id="35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haval" id="{E9BF77E0-D395-4D82-B54E-1FEEC518DDAE}">
          <p14:sldIdLst>
            <p14:sldId id="335"/>
            <p14:sldId id="379"/>
            <p14:sldId id="336"/>
            <p14:sldId id="380"/>
            <p14:sldId id="381"/>
            <p14:sldId id="382"/>
            <p14:sldId id="384"/>
            <p14:sldId id="383"/>
            <p14:sldId id="354"/>
            <p14:sldId id="363"/>
            <p14:sldId id="361"/>
            <p14:sldId id="358"/>
            <p14:sldId id="406"/>
          </p14:sldIdLst>
        </p14:section>
        <p14:section name="Sher" id="{27E22FB9-147F-450C-86FC-D3BF66DDACAD}">
          <p14:sldIdLst>
            <p14:sldId id="386"/>
            <p14:sldId id="337"/>
            <p14:sldId id="389"/>
            <p14:sldId id="412"/>
            <p14:sldId id="391"/>
            <p14:sldId id="411"/>
            <p14:sldId id="414"/>
            <p14:sldId id="408"/>
            <p14:sldId id="409"/>
          </p14:sldIdLst>
        </p14:section>
        <p14:section name="Dj" id="{00157D7D-EBEA-49E9-8E78-7B8442640839}">
          <p14:sldIdLst>
            <p14:sldId id="393"/>
            <p14:sldId id="398"/>
            <p14:sldId id="399"/>
            <p14:sldId id="395"/>
            <p14:sldId id="396"/>
            <p14:sldId id="413"/>
            <p14:sldId id="400"/>
            <p14:sldId id="401"/>
            <p14:sldId id="402"/>
            <p14:sldId id="416"/>
            <p14:sldId id="417"/>
            <p14:sldId id="403"/>
            <p14:sldId id="346"/>
            <p14:sldId id="350"/>
            <p14:sldId id="410"/>
            <p14:sldId id="352"/>
            <p14:sldId id="418"/>
            <p14:sldId id="35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4301EE-1F4D-C6F6-3955-8A05D879334C}" name="Dheeraj Bharat Sethi" initials="DS" userId="S::sethi43@uwindsor.ca::303888c3-9606-4fec-9838-48a538279d7a" providerId="AD"/>
  <p188:author id="{89B79EFE-DF09-3143-D58D-04C3C5DEA83E}" name="Dhaval Devshibhai Kathiriya" initials="DK" userId="S::kathiri6@uwindsor.ca::e418a081-4e92-4b9c-992d-9682d01094f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BD102-0F66-483C-A664-C7C92BFF23AA}" v="4" dt="2023-10-30T03:41:41.091"/>
    <p1510:client id="{0522085D-789F-6B8D-260A-2C85B47DF3F5}" v="242" dt="2023-10-28T01:29:28.530"/>
    <p1510:client id="{076F53A9-8013-1186-5C60-ADE23C2E02FA}" v="27" dt="2023-11-03T18:21:18.418"/>
    <p1510:client id="{0F5F856B-19DE-00F7-5661-AB37EA9D18AC}" v="531" dt="2023-11-01T05:29:14.540"/>
    <p1510:client id="{1DD18EE3-53CC-01C6-25E2-C2C05649F656}" v="17" dt="2023-10-31T18:15:06.192"/>
    <p1510:client id="{25F2DF97-5B92-2151-ADC6-66C8E61E017D}" v="243" dt="2023-11-01T01:35:07.787"/>
    <p1510:client id="{2C005359-6E97-0013-8B48-9293BBD48825}" v="73" dt="2023-11-01T02:57:56.814"/>
    <p1510:client id="{2DF63337-E05A-70C1-5197-7A1DB8E8EE83}" v="1392" dt="2023-11-03T18:22:31.445"/>
    <p1510:client id="{416FC1A9-7B91-EB2A-48AC-8F0526B56E55}" v="1354" dt="2023-10-30T01:46:05.222"/>
    <p1510:client id="{4EBB6E23-923E-F61A-7D83-1A2A2B8AF735}" v="65" dt="2023-11-03T16:15:24.217"/>
    <p1510:client id="{54F355E4-120F-E8E6-0ECD-86303537B5D2}" v="234" dt="2023-10-20T23:28:47.663"/>
    <p1510:client id="{64D6F360-83C6-C20B-3275-EC4D8AC4B527}" v="505" dt="2023-10-27T05:08:11.219"/>
    <p1510:client id="{64F2AE87-BD68-D4F0-92F0-0C934795E17A}" v="164" dt="2023-10-30T17:29:03.614"/>
    <p1510:client id="{654CE03D-DED5-F245-3992-EA81B816BB2B}" v="46" dt="2023-11-02T02:08:58.986"/>
    <p1510:client id="{66407AB0-D18B-BB86-388E-28FE3A896E6C}" v="28" dt="2023-11-01T22:08:56.200"/>
    <p1510:client id="{6A70F03F-AAA7-2C45-8AEA-E6839CFE2588}" v="2" dt="2023-10-22T04:13:36.257"/>
    <p1510:client id="{734E76F3-583E-0A52-9BEB-1E29980D72B8}" v="286" dt="2023-10-29T01:15:21.814"/>
    <p1510:client id="{774223D1-E69F-4F24-96C1-88E8625AAF39}" v="92" dt="2023-10-31T02:45:55.129"/>
    <p1510:client id="{7931C24C-B2AB-9962-D79F-1CB459AD9E20}" v="1" dt="2023-10-30T14:22:39.241"/>
    <p1510:client id="{B0BB1AEC-6EE1-1A54-266C-92907038CBA8}" v="2" dt="2023-11-01T01:57:26.590"/>
    <p1510:client id="{B2DC9B5B-1323-9861-1B65-E7B709635F48}" v="165" dt="2023-11-02T04:01:17.380"/>
    <p1510:client id="{B38607C3-3EC5-C5CB-7511-2018816A4C8E}" v="158" dt="2023-11-01T23:24:27.502"/>
    <p1510:client id="{B3E0C5DC-55B8-2115-6E5F-20EC08C3D7AD}" v="706" dt="2023-10-31T03:12:33.039"/>
    <p1510:client id="{B4AFBDF8-7D53-5986-8EC3-8243C8BD1732}" v="13" dt="2023-11-03T17:27:33.957"/>
    <p1510:client id="{B67E5C5D-D7BE-99CD-AA4D-167066860C5B}" v="151" dt="2023-11-02T03:52:26.754"/>
    <p1510:client id="{C37D8A9D-B340-D1D9-F749-D162694E9BC0}" v="41" dt="2023-10-31T02:08:03.201"/>
    <p1510:client id="{C4CAF8FB-D042-A4BD-FC68-367ED7203D32}" v="81" dt="2023-10-26T00:41:31.609"/>
    <p1510:client id="{C5265A52-3D59-D999-9C5F-D72CD2987591}" v="22" dt="2023-11-03T03:59:16.312"/>
    <p1510:client id="{CA7187DE-26F3-4A79-C4E0-6AE53A3D74EC}" v="134" dt="2023-10-30T02:21:01.940"/>
    <p1510:client id="{CEB2CD8F-F588-C7E0-0941-DC3FAA5A8534}" v="1055" dt="2023-10-31T17:58:24.586"/>
    <p1510:client id="{CEC378C4-FDB0-94DF-16AA-0EEF9494C56E}" v="871" dt="2023-10-26T17:12:48.736"/>
    <p1510:client id="{D5E7127C-A5FE-0DE1-64FD-5EAB67D472EB}" v="29" dt="2023-10-25T17:53:48.377"/>
    <p1510:client id="{E124DABA-3744-D868-21FB-EF63531B50C6}" v="58" dt="2023-10-23T03:46:02.772"/>
    <p1510:client id="{F550CDEB-8C14-27AC-448E-020CB3AAB3E8}" v="4" dt="2023-11-03T15:31:22.185"/>
    <p1510:client id="{F8E9A7E8-DAD4-8203-C7F9-F7B32E4E98D3}" v="148" dt="2023-10-26T03:15:35.602"/>
    <p1510:client id="{FA1C6ED4-AED5-EE45-196E-91C3DF576905}" v="41" dt="2023-10-30T01:15:12.106"/>
    <p1510:client id="{FEB83F04-5E3F-9801-5155-687560BA4C97}" v="99" dt="2023-10-28T04:53:28.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9"/>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deepai.org/machine-learning-glossary-and-terms/backpropagation" TargetMode="External"/><Relationship Id="rId1" Type="http://schemas.openxmlformats.org/officeDocument/2006/relationships/hyperlink" Target="https://deepai.org/machine-learning-glossary-and-terms/classifier" TargetMode="Externa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hyperlink" Target="https://deepai.org/machine-learning-glossary-and-terms/backpropagation" TargetMode="External"/><Relationship Id="rId5" Type="http://schemas.openxmlformats.org/officeDocument/2006/relationships/hyperlink" Target="https://deepai.org/machine-learning-glossary-and-terms/classifier" TargetMode="External"/><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51383D-7AE0-4AC5-9350-7CB0E300950B}"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ACE5418-C379-4804-B13D-3C37F7128F4E}">
      <dgm:prSet/>
      <dgm:spPr/>
      <dgm:t>
        <a:bodyPr/>
        <a:lstStyle/>
        <a:p>
          <a:pPr>
            <a:lnSpc>
              <a:spcPct val="100000"/>
            </a:lnSpc>
            <a:defRPr cap="all"/>
          </a:pPr>
          <a:r>
            <a:rPr lang="en-US"/>
            <a:t>Responsible for "generating indistinguishable" fake </a:t>
          </a:r>
          <a:r>
            <a:rPr lang="en-US">
              <a:latin typeface="Calibri Light" panose="020F0302020204030204"/>
            </a:rPr>
            <a:t>data</a:t>
          </a:r>
          <a:r>
            <a:rPr lang="en-US"/>
            <a:t> from the real data it is trained for</a:t>
          </a:r>
          <a:r>
            <a:rPr lang="en-US">
              <a:latin typeface="Calibri Light" panose="020F0302020204030204"/>
            </a:rPr>
            <a:t> [1]</a:t>
          </a:r>
          <a:endParaRPr lang="en-US"/>
        </a:p>
      </dgm:t>
    </dgm:pt>
    <dgm:pt modelId="{2401D129-6883-4FBC-9A6F-EBBAF11FE679}" type="parTrans" cxnId="{3AE3733C-0C58-46A8-809D-92CA1392DAC4}">
      <dgm:prSet/>
      <dgm:spPr/>
      <dgm:t>
        <a:bodyPr/>
        <a:lstStyle/>
        <a:p>
          <a:endParaRPr lang="en-US"/>
        </a:p>
      </dgm:t>
    </dgm:pt>
    <dgm:pt modelId="{A83659B9-EC76-42A7-9B34-B1A136B2DEB5}" type="sibTrans" cxnId="{3AE3733C-0C58-46A8-809D-92CA1392DAC4}">
      <dgm:prSet/>
      <dgm:spPr/>
      <dgm:t>
        <a:bodyPr/>
        <a:lstStyle/>
        <a:p>
          <a:endParaRPr lang="en-US"/>
        </a:p>
      </dgm:t>
    </dgm:pt>
    <dgm:pt modelId="{0202C96C-C06A-456D-A6BF-00E5BE058EDA}">
      <dgm:prSet/>
      <dgm:spPr/>
      <dgm:t>
        <a:bodyPr/>
        <a:lstStyle/>
        <a:p>
          <a:pPr rtl="0">
            <a:lnSpc>
              <a:spcPct val="100000"/>
            </a:lnSpc>
            <a:defRPr cap="all"/>
          </a:pPr>
          <a:r>
            <a:rPr lang="en-US"/>
            <a:t>So that it "fools" the discriminator network</a:t>
          </a:r>
          <a:r>
            <a:rPr lang="en-US">
              <a:latin typeface="Calibri Light" panose="020F0302020204030204"/>
            </a:rPr>
            <a:t> [1]</a:t>
          </a:r>
          <a:endParaRPr lang="en-US"/>
        </a:p>
      </dgm:t>
    </dgm:pt>
    <dgm:pt modelId="{D272066F-2874-4212-AEA7-BA49A9F77BA1}" type="parTrans" cxnId="{B2AB80AA-2D3D-438D-87C7-33CC543535CE}">
      <dgm:prSet/>
      <dgm:spPr/>
      <dgm:t>
        <a:bodyPr/>
        <a:lstStyle/>
        <a:p>
          <a:endParaRPr lang="en-US"/>
        </a:p>
      </dgm:t>
    </dgm:pt>
    <dgm:pt modelId="{59B1E649-1AF3-4F0D-A67D-F6C437865945}" type="sibTrans" cxnId="{B2AB80AA-2D3D-438D-87C7-33CC543535CE}">
      <dgm:prSet/>
      <dgm:spPr/>
      <dgm:t>
        <a:bodyPr/>
        <a:lstStyle/>
        <a:p>
          <a:endParaRPr lang="en-US"/>
        </a:p>
      </dgm:t>
    </dgm:pt>
    <dgm:pt modelId="{07B67E7A-6CB8-4096-A5FC-1981AC8C5EF8}">
      <dgm:prSet/>
      <dgm:spPr/>
      <dgm:t>
        <a:bodyPr/>
        <a:lstStyle/>
        <a:p>
          <a:pPr rtl="0">
            <a:lnSpc>
              <a:spcPct val="100000"/>
            </a:lnSpc>
            <a:defRPr cap="all"/>
          </a:pPr>
          <a:r>
            <a:rPr lang="en-US"/>
            <a:t>Improving overall performance of both networks</a:t>
          </a:r>
          <a:r>
            <a:rPr lang="en-US">
              <a:latin typeface="Calibri Light" panose="020F0302020204030204"/>
            </a:rPr>
            <a:t> [1]</a:t>
          </a:r>
          <a:endParaRPr lang="en-US"/>
        </a:p>
      </dgm:t>
    </dgm:pt>
    <dgm:pt modelId="{74D7B9EE-70F5-4BD4-886E-483CC05761CB}" type="parTrans" cxnId="{79E961F5-0F18-445C-88D7-16FC1E360738}">
      <dgm:prSet/>
      <dgm:spPr/>
      <dgm:t>
        <a:bodyPr/>
        <a:lstStyle/>
        <a:p>
          <a:endParaRPr lang="en-US"/>
        </a:p>
      </dgm:t>
    </dgm:pt>
    <dgm:pt modelId="{A278753D-9A7E-4A77-8719-558A75457CE5}" type="sibTrans" cxnId="{79E961F5-0F18-445C-88D7-16FC1E360738}">
      <dgm:prSet/>
      <dgm:spPr/>
      <dgm:t>
        <a:bodyPr/>
        <a:lstStyle/>
        <a:p>
          <a:endParaRPr lang="en-US"/>
        </a:p>
      </dgm:t>
    </dgm:pt>
    <dgm:pt modelId="{29A06B24-A532-48AF-A15A-9F1543667376}" type="pres">
      <dgm:prSet presAssocID="{A751383D-7AE0-4AC5-9350-7CB0E300950B}" presName="root" presStyleCnt="0">
        <dgm:presLayoutVars>
          <dgm:dir/>
          <dgm:resizeHandles val="exact"/>
        </dgm:presLayoutVars>
      </dgm:prSet>
      <dgm:spPr/>
    </dgm:pt>
    <dgm:pt modelId="{6D2FBFBE-3B3C-42FC-913A-CB9E8A773631}" type="pres">
      <dgm:prSet presAssocID="{EACE5418-C379-4804-B13D-3C37F7128F4E}" presName="compNode" presStyleCnt="0"/>
      <dgm:spPr/>
    </dgm:pt>
    <dgm:pt modelId="{2192077E-CD1F-483A-B451-DDF629324F19}" type="pres">
      <dgm:prSet presAssocID="{EACE5418-C379-4804-B13D-3C37F7128F4E}" presName="iconBgRect" presStyleLbl="bgShp" presStyleIdx="0" presStyleCnt="3"/>
      <dgm:spPr>
        <a:prstGeom prst="round2DiagRect">
          <a:avLst>
            <a:gd name="adj1" fmla="val 29727"/>
            <a:gd name="adj2" fmla="val 0"/>
          </a:avLst>
        </a:prstGeom>
      </dgm:spPr>
    </dgm:pt>
    <dgm:pt modelId="{B57D89DA-D69F-42AE-9C8D-BC4F23CAAECA}" type="pres">
      <dgm:prSet presAssocID="{EACE5418-C379-4804-B13D-3C37F7128F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EA48637E-BB65-4423-A161-8AF5DB10B7D7}" type="pres">
      <dgm:prSet presAssocID="{EACE5418-C379-4804-B13D-3C37F7128F4E}" presName="spaceRect" presStyleCnt="0"/>
      <dgm:spPr/>
    </dgm:pt>
    <dgm:pt modelId="{DD655928-470C-4717-B36D-B6A2370268CF}" type="pres">
      <dgm:prSet presAssocID="{EACE5418-C379-4804-B13D-3C37F7128F4E}" presName="textRect" presStyleLbl="revTx" presStyleIdx="0" presStyleCnt="3">
        <dgm:presLayoutVars>
          <dgm:chMax val="1"/>
          <dgm:chPref val="1"/>
        </dgm:presLayoutVars>
      </dgm:prSet>
      <dgm:spPr/>
    </dgm:pt>
    <dgm:pt modelId="{379439E9-E762-4710-B362-7CBF110CF855}" type="pres">
      <dgm:prSet presAssocID="{A83659B9-EC76-42A7-9B34-B1A136B2DEB5}" presName="sibTrans" presStyleCnt="0"/>
      <dgm:spPr/>
    </dgm:pt>
    <dgm:pt modelId="{DC2B12D8-8086-4F17-8437-8AEE417BD28B}" type="pres">
      <dgm:prSet presAssocID="{0202C96C-C06A-456D-A6BF-00E5BE058EDA}" presName="compNode" presStyleCnt="0"/>
      <dgm:spPr/>
    </dgm:pt>
    <dgm:pt modelId="{2EBE2DD8-5E5B-4259-B26A-A372B09BEBFD}" type="pres">
      <dgm:prSet presAssocID="{0202C96C-C06A-456D-A6BF-00E5BE058EDA}" presName="iconBgRect" presStyleLbl="bgShp" presStyleIdx="1" presStyleCnt="3"/>
      <dgm:spPr>
        <a:prstGeom prst="round2DiagRect">
          <a:avLst>
            <a:gd name="adj1" fmla="val 29727"/>
            <a:gd name="adj2" fmla="val 0"/>
          </a:avLst>
        </a:prstGeom>
      </dgm:spPr>
    </dgm:pt>
    <dgm:pt modelId="{50ED51A9-3339-4693-8A93-897F5CDFEDDD}" type="pres">
      <dgm:prSet presAssocID="{0202C96C-C06A-456D-A6BF-00E5BE058E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key"/>
        </a:ext>
      </dgm:extLst>
    </dgm:pt>
    <dgm:pt modelId="{41A6F197-80AE-46E1-8810-B00756B02CC9}" type="pres">
      <dgm:prSet presAssocID="{0202C96C-C06A-456D-A6BF-00E5BE058EDA}" presName="spaceRect" presStyleCnt="0"/>
      <dgm:spPr/>
    </dgm:pt>
    <dgm:pt modelId="{C7BC01D0-4310-4646-8D97-9B1CEE846761}" type="pres">
      <dgm:prSet presAssocID="{0202C96C-C06A-456D-A6BF-00E5BE058EDA}" presName="textRect" presStyleLbl="revTx" presStyleIdx="1" presStyleCnt="3">
        <dgm:presLayoutVars>
          <dgm:chMax val="1"/>
          <dgm:chPref val="1"/>
        </dgm:presLayoutVars>
      </dgm:prSet>
      <dgm:spPr/>
    </dgm:pt>
    <dgm:pt modelId="{9C7E6270-B2A3-405C-873E-0E7FA64DC4D1}" type="pres">
      <dgm:prSet presAssocID="{59B1E649-1AF3-4F0D-A67D-F6C437865945}" presName="sibTrans" presStyleCnt="0"/>
      <dgm:spPr/>
    </dgm:pt>
    <dgm:pt modelId="{99D155A3-B069-44E9-8DD2-00A83A06C5AE}" type="pres">
      <dgm:prSet presAssocID="{07B67E7A-6CB8-4096-A5FC-1981AC8C5EF8}" presName="compNode" presStyleCnt="0"/>
      <dgm:spPr/>
    </dgm:pt>
    <dgm:pt modelId="{431CC6FC-7535-4DA2-9BA5-530414E775B8}" type="pres">
      <dgm:prSet presAssocID="{07B67E7A-6CB8-4096-A5FC-1981AC8C5EF8}" presName="iconBgRect" presStyleLbl="bgShp" presStyleIdx="2" presStyleCnt="3"/>
      <dgm:spPr>
        <a:prstGeom prst="round2DiagRect">
          <a:avLst>
            <a:gd name="adj1" fmla="val 29727"/>
            <a:gd name="adj2" fmla="val 0"/>
          </a:avLst>
        </a:prstGeom>
      </dgm:spPr>
    </dgm:pt>
    <dgm:pt modelId="{83A1F05B-C2D9-4354-B1A5-D5CB03E7699F}" type="pres">
      <dgm:prSet presAssocID="{07B67E7A-6CB8-4096-A5FC-1981AC8C5E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14F89570-7617-42BC-95DC-749D170CC1EC}" type="pres">
      <dgm:prSet presAssocID="{07B67E7A-6CB8-4096-A5FC-1981AC8C5EF8}" presName="spaceRect" presStyleCnt="0"/>
      <dgm:spPr/>
    </dgm:pt>
    <dgm:pt modelId="{852B1853-9147-449D-AB04-42FEB913BC3F}" type="pres">
      <dgm:prSet presAssocID="{07B67E7A-6CB8-4096-A5FC-1981AC8C5EF8}" presName="textRect" presStyleLbl="revTx" presStyleIdx="2" presStyleCnt="3">
        <dgm:presLayoutVars>
          <dgm:chMax val="1"/>
          <dgm:chPref val="1"/>
        </dgm:presLayoutVars>
      </dgm:prSet>
      <dgm:spPr/>
    </dgm:pt>
  </dgm:ptLst>
  <dgm:cxnLst>
    <dgm:cxn modelId="{F51CD411-DEFC-41C5-8160-9D369D88C4EB}" type="presOf" srcId="{07B67E7A-6CB8-4096-A5FC-1981AC8C5EF8}" destId="{852B1853-9147-449D-AB04-42FEB913BC3F}" srcOrd="0" destOrd="0" presId="urn:microsoft.com/office/officeart/2018/5/layout/IconLeafLabelList"/>
    <dgm:cxn modelId="{3AE3733C-0C58-46A8-809D-92CA1392DAC4}" srcId="{A751383D-7AE0-4AC5-9350-7CB0E300950B}" destId="{EACE5418-C379-4804-B13D-3C37F7128F4E}" srcOrd="0" destOrd="0" parTransId="{2401D129-6883-4FBC-9A6F-EBBAF11FE679}" sibTransId="{A83659B9-EC76-42A7-9B34-B1A136B2DEB5}"/>
    <dgm:cxn modelId="{D3B53C48-5FCE-4176-BB47-0CBFF308E380}" type="presOf" srcId="{0202C96C-C06A-456D-A6BF-00E5BE058EDA}" destId="{C7BC01D0-4310-4646-8D97-9B1CEE846761}" srcOrd="0" destOrd="0" presId="urn:microsoft.com/office/officeart/2018/5/layout/IconLeafLabelList"/>
    <dgm:cxn modelId="{60A0038B-ADF7-4D10-8F19-62C2B60588DB}" type="presOf" srcId="{EACE5418-C379-4804-B13D-3C37F7128F4E}" destId="{DD655928-470C-4717-B36D-B6A2370268CF}" srcOrd="0" destOrd="0" presId="urn:microsoft.com/office/officeart/2018/5/layout/IconLeafLabelList"/>
    <dgm:cxn modelId="{B2AB80AA-2D3D-438D-87C7-33CC543535CE}" srcId="{A751383D-7AE0-4AC5-9350-7CB0E300950B}" destId="{0202C96C-C06A-456D-A6BF-00E5BE058EDA}" srcOrd="1" destOrd="0" parTransId="{D272066F-2874-4212-AEA7-BA49A9F77BA1}" sibTransId="{59B1E649-1AF3-4F0D-A67D-F6C437865945}"/>
    <dgm:cxn modelId="{79E961F5-0F18-445C-88D7-16FC1E360738}" srcId="{A751383D-7AE0-4AC5-9350-7CB0E300950B}" destId="{07B67E7A-6CB8-4096-A5FC-1981AC8C5EF8}" srcOrd="2" destOrd="0" parTransId="{74D7B9EE-70F5-4BD4-886E-483CC05761CB}" sibTransId="{A278753D-9A7E-4A77-8719-558A75457CE5}"/>
    <dgm:cxn modelId="{DA633EF9-F860-4A31-B771-7ECA2E87367B}" type="presOf" srcId="{A751383D-7AE0-4AC5-9350-7CB0E300950B}" destId="{29A06B24-A532-48AF-A15A-9F1543667376}" srcOrd="0" destOrd="0" presId="urn:microsoft.com/office/officeart/2018/5/layout/IconLeafLabelList"/>
    <dgm:cxn modelId="{A38B0D5A-4721-4DF8-BB83-AE6191982F77}" type="presParOf" srcId="{29A06B24-A532-48AF-A15A-9F1543667376}" destId="{6D2FBFBE-3B3C-42FC-913A-CB9E8A773631}" srcOrd="0" destOrd="0" presId="urn:microsoft.com/office/officeart/2018/5/layout/IconLeafLabelList"/>
    <dgm:cxn modelId="{E8B86C8F-AF4E-43AD-B207-A144AB53DB03}" type="presParOf" srcId="{6D2FBFBE-3B3C-42FC-913A-CB9E8A773631}" destId="{2192077E-CD1F-483A-B451-DDF629324F19}" srcOrd="0" destOrd="0" presId="urn:microsoft.com/office/officeart/2018/5/layout/IconLeafLabelList"/>
    <dgm:cxn modelId="{6D10F2D4-178E-4B80-8DA8-0459584E96D1}" type="presParOf" srcId="{6D2FBFBE-3B3C-42FC-913A-CB9E8A773631}" destId="{B57D89DA-D69F-42AE-9C8D-BC4F23CAAECA}" srcOrd="1" destOrd="0" presId="urn:microsoft.com/office/officeart/2018/5/layout/IconLeafLabelList"/>
    <dgm:cxn modelId="{CC036D47-850D-4548-BF91-10EF77E7D14A}" type="presParOf" srcId="{6D2FBFBE-3B3C-42FC-913A-CB9E8A773631}" destId="{EA48637E-BB65-4423-A161-8AF5DB10B7D7}" srcOrd="2" destOrd="0" presId="urn:microsoft.com/office/officeart/2018/5/layout/IconLeafLabelList"/>
    <dgm:cxn modelId="{347A447B-A92D-4E4E-934F-E2975F5E7376}" type="presParOf" srcId="{6D2FBFBE-3B3C-42FC-913A-CB9E8A773631}" destId="{DD655928-470C-4717-B36D-B6A2370268CF}" srcOrd="3" destOrd="0" presId="urn:microsoft.com/office/officeart/2018/5/layout/IconLeafLabelList"/>
    <dgm:cxn modelId="{6F45A951-BEE5-40D7-9D22-B40C1F46A530}" type="presParOf" srcId="{29A06B24-A532-48AF-A15A-9F1543667376}" destId="{379439E9-E762-4710-B362-7CBF110CF855}" srcOrd="1" destOrd="0" presId="urn:microsoft.com/office/officeart/2018/5/layout/IconLeafLabelList"/>
    <dgm:cxn modelId="{122234D9-9967-4678-A792-B1FDE5BA8332}" type="presParOf" srcId="{29A06B24-A532-48AF-A15A-9F1543667376}" destId="{DC2B12D8-8086-4F17-8437-8AEE417BD28B}" srcOrd="2" destOrd="0" presId="urn:microsoft.com/office/officeart/2018/5/layout/IconLeafLabelList"/>
    <dgm:cxn modelId="{33D8CDA5-04EA-469D-B639-0BED5628C806}" type="presParOf" srcId="{DC2B12D8-8086-4F17-8437-8AEE417BD28B}" destId="{2EBE2DD8-5E5B-4259-B26A-A372B09BEBFD}" srcOrd="0" destOrd="0" presId="urn:microsoft.com/office/officeart/2018/5/layout/IconLeafLabelList"/>
    <dgm:cxn modelId="{9394DAA6-4A2E-4972-A714-AB56F830EDC9}" type="presParOf" srcId="{DC2B12D8-8086-4F17-8437-8AEE417BD28B}" destId="{50ED51A9-3339-4693-8A93-897F5CDFEDDD}" srcOrd="1" destOrd="0" presId="urn:microsoft.com/office/officeart/2018/5/layout/IconLeafLabelList"/>
    <dgm:cxn modelId="{FB10BBF5-C0E3-4FBA-8BB4-664813DF2A54}" type="presParOf" srcId="{DC2B12D8-8086-4F17-8437-8AEE417BD28B}" destId="{41A6F197-80AE-46E1-8810-B00756B02CC9}" srcOrd="2" destOrd="0" presId="urn:microsoft.com/office/officeart/2018/5/layout/IconLeafLabelList"/>
    <dgm:cxn modelId="{58B3E080-94EA-4227-B531-2CD319167E41}" type="presParOf" srcId="{DC2B12D8-8086-4F17-8437-8AEE417BD28B}" destId="{C7BC01D0-4310-4646-8D97-9B1CEE846761}" srcOrd="3" destOrd="0" presId="urn:microsoft.com/office/officeart/2018/5/layout/IconLeafLabelList"/>
    <dgm:cxn modelId="{E1E56E81-0CE1-4494-8C7B-29DD8FAF548E}" type="presParOf" srcId="{29A06B24-A532-48AF-A15A-9F1543667376}" destId="{9C7E6270-B2A3-405C-873E-0E7FA64DC4D1}" srcOrd="3" destOrd="0" presId="urn:microsoft.com/office/officeart/2018/5/layout/IconLeafLabelList"/>
    <dgm:cxn modelId="{7D5044D2-02B8-4FAD-8748-11AC6FCAF80B}" type="presParOf" srcId="{29A06B24-A532-48AF-A15A-9F1543667376}" destId="{99D155A3-B069-44E9-8DD2-00A83A06C5AE}" srcOrd="4" destOrd="0" presId="urn:microsoft.com/office/officeart/2018/5/layout/IconLeafLabelList"/>
    <dgm:cxn modelId="{6A295B8F-C753-4BD0-8009-BB0A1B653ACC}" type="presParOf" srcId="{99D155A3-B069-44E9-8DD2-00A83A06C5AE}" destId="{431CC6FC-7535-4DA2-9BA5-530414E775B8}" srcOrd="0" destOrd="0" presId="urn:microsoft.com/office/officeart/2018/5/layout/IconLeafLabelList"/>
    <dgm:cxn modelId="{A52F1A9C-C05C-4E42-B0CE-1090A7D83CF8}" type="presParOf" srcId="{99D155A3-B069-44E9-8DD2-00A83A06C5AE}" destId="{83A1F05B-C2D9-4354-B1A5-D5CB03E7699F}" srcOrd="1" destOrd="0" presId="urn:microsoft.com/office/officeart/2018/5/layout/IconLeafLabelList"/>
    <dgm:cxn modelId="{685687AD-2C8F-4187-B96D-3547DEE9983D}" type="presParOf" srcId="{99D155A3-B069-44E9-8DD2-00A83A06C5AE}" destId="{14F89570-7617-42BC-95DC-749D170CC1EC}" srcOrd="2" destOrd="0" presId="urn:microsoft.com/office/officeart/2018/5/layout/IconLeafLabelList"/>
    <dgm:cxn modelId="{91064387-A825-4A92-887D-CEC529491092}" type="presParOf" srcId="{99D155A3-B069-44E9-8DD2-00A83A06C5AE}" destId="{852B1853-9147-449D-AB04-42FEB913BC3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0FC77B-5282-448A-AB25-BA2848EDC8C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68C72F9-D4F1-45BD-9265-9E13B575561E}">
      <dgm:prSet/>
      <dgm:spPr/>
      <dgm:t>
        <a:bodyPr/>
        <a:lstStyle/>
        <a:p>
          <a:pPr rtl="0"/>
          <a:r>
            <a:rPr lang="en-US" b="1">
              <a:latin typeface="Calibri"/>
              <a:cs typeface="Calibri"/>
            </a:rPr>
            <a:t>Causes</a:t>
          </a:r>
        </a:p>
      </dgm:t>
    </dgm:pt>
    <dgm:pt modelId="{C798C088-3440-47FE-AE33-B2CD4989F1BE}" type="parTrans" cxnId="{83FBB336-A618-46CC-A00D-2319373EC447}">
      <dgm:prSet/>
      <dgm:spPr/>
      <dgm:t>
        <a:bodyPr/>
        <a:lstStyle/>
        <a:p>
          <a:endParaRPr lang="en-US"/>
        </a:p>
      </dgm:t>
    </dgm:pt>
    <dgm:pt modelId="{D484A2FF-56AC-4B6B-AAA8-2924FD4A01CC}" type="sibTrans" cxnId="{83FBB336-A618-46CC-A00D-2319373EC447}">
      <dgm:prSet/>
      <dgm:spPr/>
      <dgm:t>
        <a:bodyPr/>
        <a:lstStyle/>
        <a:p>
          <a:endParaRPr lang="en-US"/>
        </a:p>
      </dgm:t>
    </dgm:pt>
    <dgm:pt modelId="{BB71AE4B-2346-4A87-BB87-D6252AD4D963}">
      <dgm:prSet/>
      <dgm:spPr/>
      <dgm:t>
        <a:bodyPr/>
        <a:lstStyle/>
        <a:p>
          <a:pPr algn="l" rtl="0">
            <a:lnSpc>
              <a:spcPct val="90000"/>
            </a:lnSpc>
          </a:pPr>
          <a:r>
            <a:rPr lang="en-US">
              <a:latin typeface="Calibri"/>
              <a:cs typeface="Arial"/>
            </a:rPr>
            <a:t>Oscillation and Divergence in performance</a:t>
          </a:r>
        </a:p>
      </dgm:t>
    </dgm:pt>
    <dgm:pt modelId="{EBAF5BCD-5A08-4C16-B0EE-1710F0D43253}" type="parTrans" cxnId="{D7FD59F3-2F20-4A76-90B3-EE6FC482F4AC}">
      <dgm:prSet/>
      <dgm:spPr/>
      <dgm:t>
        <a:bodyPr/>
        <a:lstStyle/>
        <a:p>
          <a:endParaRPr lang="en-US"/>
        </a:p>
      </dgm:t>
    </dgm:pt>
    <dgm:pt modelId="{E44CC956-A94F-43DA-9D72-61ED3D802326}" type="sibTrans" cxnId="{D7FD59F3-2F20-4A76-90B3-EE6FC482F4AC}">
      <dgm:prSet/>
      <dgm:spPr/>
      <dgm:t>
        <a:bodyPr/>
        <a:lstStyle/>
        <a:p>
          <a:endParaRPr lang="en-US"/>
        </a:p>
      </dgm:t>
    </dgm:pt>
    <dgm:pt modelId="{469C0830-4377-4AE0-8CD7-174A7F7B91FD}">
      <dgm:prSet/>
      <dgm:spPr/>
      <dgm:t>
        <a:bodyPr/>
        <a:lstStyle/>
        <a:p>
          <a:pPr algn="l">
            <a:lnSpc>
              <a:spcPct val="90000"/>
            </a:lnSpc>
          </a:pPr>
          <a:r>
            <a:rPr lang="en-US">
              <a:solidFill>
                <a:srgbClr val="444444"/>
              </a:solidFill>
              <a:latin typeface="Calibri"/>
              <a:cs typeface="Arial"/>
            </a:rPr>
            <a:t>Implement regularization techniques.</a:t>
          </a:r>
          <a:endParaRPr lang="en-US">
            <a:latin typeface="Calibri"/>
            <a:cs typeface="Calibri"/>
          </a:endParaRPr>
        </a:p>
      </dgm:t>
    </dgm:pt>
    <dgm:pt modelId="{4D7D187A-C427-4B39-8886-5B7BF014EA5B}" type="parTrans" cxnId="{9944C70A-C796-4B79-9F5C-71D86D33B7F5}">
      <dgm:prSet/>
      <dgm:spPr/>
      <dgm:t>
        <a:bodyPr/>
        <a:lstStyle/>
        <a:p>
          <a:endParaRPr lang="en-US"/>
        </a:p>
      </dgm:t>
    </dgm:pt>
    <dgm:pt modelId="{03A79AF9-FF95-4FE2-8B9E-177B90327FAD}" type="sibTrans" cxnId="{9944C70A-C796-4B79-9F5C-71D86D33B7F5}">
      <dgm:prSet/>
      <dgm:spPr/>
      <dgm:t>
        <a:bodyPr/>
        <a:lstStyle/>
        <a:p>
          <a:endParaRPr lang="en-US"/>
        </a:p>
      </dgm:t>
    </dgm:pt>
    <dgm:pt modelId="{E304A471-D14D-4249-AC4B-8A9DA426CAC6}">
      <dgm:prSet phldr="0"/>
      <dgm:spPr/>
      <dgm:t>
        <a:bodyPr/>
        <a:lstStyle/>
        <a:p>
          <a:pPr algn="l" rtl="0">
            <a:lnSpc>
              <a:spcPct val="90000"/>
            </a:lnSpc>
          </a:pPr>
          <a:r>
            <a:rPr lang="en-US" b="1">
              <a:latin typeface="Calibri"/>
              <a:cs typeface="Arial"/>
            </a:rPr>
            <a:t>Possible Solutions</a:t>
          </a:r>
        </a:p>
      </dgm:t>
    </dgm:pt>
    <dgm:pt modelId="{B586C95C-E3DA-4F34-B68F-DAE7271CF01D}" type="parTrans" cxnId="{0A36FE8B-8E07-496D-BC4A-509C99F8CE66}">
      <dgm:prSet/>
      <dgm:spPr/>
    </dgm:pt>
    <dgm:pt modelId="{E71B66E6-00AF-4A00-90FF-E9E73D6DB486}" type="sibTrans" cxnId="{0A36FE8B-8E07-496D-BC4A-509C99F8CE66}">
      <dgm:prSet/>
      <dgm:spPr/>
    </dgm:pt>
    <dgm:pt modelId="{72D2941C-6B31-4CFE-8154-4A0689B4DCFD}">
      <dgm:prSet phldr="0"/>
      <dgm:spPr/>
      <dgm:t>
        <a:bodyPr/>
        <a:lstStyle/>
        <a:p>
          <a:pPr algn="l" rtl="0">
            <a:lnSpc>
              <a:spcPct val="90000"/>
            </a:lnSpc>
          </a:pPr>
          <a:r>
            <a:rPr lang="en-US" b="0">
              <a:latin typeface="Calibri"/>
              <a:cs typeface="Arial"/>
            </a:rPr>
            <a:t>Generator and Discriminator struggle to find stable equilibrium</a:t>
          </a:r>
        </a:p>
      </dgm:t>
    </dgm:pt>
    <dgm:pt modelId="{59B57AD8-8B80-474D-8B35-7010F15D4CFC}" type="parTrans" cxnId="{9BF0CD7C-1F49-4A34-98F8-4059945CFD1E}">
      <dgm:prSet/>
      <dgm:spPr/>
    </dgm:pt>
    <dgm:pt modelId="{3004D503-F3ED-4832-B6EB-E1141B58CBA5}" type="sibTrans" cxnId="{9BF0CD7C-1F49-4A34-98F8-4059945CFD1E}">
      <dgm:prSet/>
      <dgm:spPr/>
    </dgm:pt>
    <dgm:pt modelId="{259B4D5C-69CC-443F-B4F1-BA085B101B11}">
      <dgm:prSet phldr="0"/>
      <dgm:spPr/>
      <dgm:t>
        <a:bodyPr/>
        <a:lstStyle/>
        <a:p>
          <a:pPr algn="l" rtl="0">
            <a:lnSpc>
              <a:spcPct val="90000"/>
            </a:lnSpc>
          </a:pPr>
          <a:r>
            <a:rPr lang="en-US">
              <a:solidFill>
                <a:srgbClr val="444444"/>
              </a:solidFill>
              <a:latin typeface="Calibri"/>
              <a:cs typeface="Arial"/>
            </a:rPr>
            <a:t>Adjust learning rate.</a:t>
          </a:r>
        </a:p>
      </dgm:t>
    </dgm:pt>
    <dgm:pt modelId="{595DA6F5-6D7E-4B5A-BD5C-6F62CC155847}" type="parTrans" cxnId="{D38C24BD-014C-4D8E-A07C-BF624DEBEF71}">
      <dgm:prSet/>
      <dgm:spPr/>
    </dgm:pt>
    <dgm:pt modelId="{B3D31CE9-2244-483E-BE7D-9B0EA40D9941}" type="sibTrans" cxnId="{D38C24BD-014C-4D8E-A07C-BF624DEBEF71}">
      <dgm:prSet/>
      <dgm:spPr/>
    </dgm:pt>
    <dgm:pt modelId="{15F69E0C-5811-4BE3-84FA-0DC64EE0EAA4}">
      <dgm:prSet phldr="0"/>
      <dgm:spPr/>
      <dgm:t>
        <a:bodyPr/>
        <a:lstStyle/>
        <a:p>
          <a:pPr algn="l">
            <a:lnSpc>
              <a:spcPct val="90000"/>
            </a:lnSpc>
          </a:pPr>
          <a:r>
            <a:rPr lang="en-US">
              <a:solidFill>
                <a:srgbClr val="444444"/>
              </a:solidFill>
              <a:latin typeface="Calibri"/>
              <a:cs typeface="Arial"/>
            </a:rPr>
            <a:t>Use gradient penalties.</a:t>
          </a:r>
        </a:p>
      </dgm:t>
    </dgm:pt>
    <dgm:pt modelId="{5A5CE856-50F5-4563-ADFD-EAB9C372EC46}" type="parTrans" cxnId="{C2C77233-D388-4B49-9C9A-82977AF7C1A8}">
      <dgm:prSet/>
      <dgm:spPr/>
    </dgm:pt>
    <dgm:pt modelId="{59C0BE5F-10F1-4C7A-A8B7-29D30436960B}" type="sibTrans" cxnId="{C2C77233-D388-4B49-9C9A-82977AF7C1A8}">
      <dgm:prSet/>
      <dgm:spPr/>
    </dgm:pt>
    <dgm:pt modelId="{1059E4C8-CD01-4570-895D-70077C2AD370}" type="pres">
      <dgm:prSet presAssocID="{D90FC77B-5282-448A-AB25-BA2848EDC8CA}" presName="Name0" presStyleCnt="0">
        <dgm:presLayoutVars>
          <dgm:dir/>
          <dgm:animLvl val="lvl"/>
          <dgm:resizeHandles val="exact"/>
        </dgm:presLayoutVars>
      </dgm:prSet>
      <dgm:spPr/>
    </dgm:pt>
    <dgm:pt modelId="{19C6A9EA-F475-494D-B97B-445BCEAA5428}" type="pres">
      <dgm:prSet presAssocID="{268C72F9-D4F1-45BD-9265-9E13B575561E}" presName="composite" presStyleCnt="0"/>
      <dgm:spPr/>
    </dgm:pt>
    <dgm:pt modelId="{999CF058-3A83-4DC3-9172-3CB5EF8301E8}" type="pres">
      <dgm:prSet presAssocID="{268C72F9-D4F1-45BD-9265-9E13B575561E}" presName="parTx" presStyleLbl="alignNode1" presStyleIdx="0" presStyleCnt="2">
        <dgm:presLayoutVars>
          <dgm:chMax val="0"/>
          <dgm:chPref val="0"/>
          <dgm:bulletEnabled val="1"/>
        </dgm:presLayoutVars>
      </dgm:prSet>
      <dgm:spPr/>
    </dgm:pt>
    <dgm:pt modelId="{9E6F703F-04DD-4932-B414-F6664AEF6ACF}" type="pres">
      <dgm:prSet presAssocID="{268C72F9-D4F1-45BD-9265-9E13B575561E}" presName="desTx" presStyleLbl="alignAccFollowNode1" presStyleIdx="0" presStyleCnt="2">
        <dgm:presLayoutVars>
          <dgm:bulletEnabled val="1"/>
        </dgm:presLayoutVars>
      </dgm:prSet>
      <dgm:spPr/>
    </dgm:pt>
    <dgm:pt modelId="{AB106680-32B7-4FE6-AC80-4A489EB19962}" type="pres">
      <dgm:prSet presAssocID="{D484A2FF-56AC-4B6B-AAA8-2924FD4A01CC}" presName="space" presStyleCnt="0"/>
      <dgm:spPr/>
    </dgm:pt>
    <dgm:pt modelId="{1D734BB2-28B5-4A33-A1C9-CA2207E415DC}" type="pres">
      <dgm:prSet presAssocID="{E304A471-D14D-4249-AC4B-8A9DA426CAC6}" presName="composite" presStyleCnt="0"/>
      <dgm:spPr/>
    </dgm:pt>
    <dgm:pt modelId="{3D6FD9B5-20DE-4E85-B206-70258B77F6B9}" type="pres">
      <dgm:prSet presAssocID="{E304A471-D14D-4249-AC4B-8A9DA426CAC6}" presName="parTx" presStyleLbl="alignNode1" presStyleIdx="1" presStyleCnt="2">
        <dgm:presLayoutVars>
          <dgm:chMax val="0"/>
          <dgm:chPref val="0"/>
          <dgm:bulletEnabled val="1"/>
        </dgm:presLayoutVars>
      </dgm:prSet>
      <dgm:spPr/>
    </dgm:pt>
    <dgm:pt modelId="{28446A1B-7904-4137-B475-CE1EDA65413A}" type="pres">
      <dgm:prSet presAssocID="{E304A471-D14D-4249-AC4B-8A9DA426CAC6}" presName="desTx" presStyleLbl="alignAccFollowNode1" presStyleIdx="1" presStyleCnt="2">
        <dgm:presLayoutVars>
          <dgm:bulletEnabled val="1"/>
        </dgm:presLayoutVars>
      </dgm:prSet>
      <dgm:spPr/>
    </dgm:pt>
  </dgm:ptLst>
  <dgm:cxnLst>
    <dgm:cxn modelId="{F3B20E07-D166-4F1A-8368-745A7B752D69}" type="presOf" srcId="{72D2941C-6B31-4CFE-8154-4A0689B4DCFD}" destId="{9E6F703F-04DD-4932-B414-F6664AEF6ACF}" srcOrd="0" destOrd="1" presId="urn:microsoft.com/office/officeart/2005/8/layout/hList1"/>
    <dgm:cxn modelId="{9944C70A-C796-4B79-9F5C-71D86D33B7F5}" srcId="{E304A471-D14D-4249-AC4B-8A9DA426CAC6}" destId="{469C0830-4377-4AE0-8CD7-174A7F7B91FD}" srcOrd="2" destOrd="0" parTransId="{4D7D187A-C427-4B39-8886-5B7BF014EA5B}" sibTransId="{03A79AF9-FF95-4FE2-8B9E-177B90327FAD}"/>
    <dgm:cxn modelId="{C2C77233-D388-4B49-9C9A-82977AF7C1A8}" srcId="{E304A471-D14D-4249-AC4B-8A9DA426CAC6}" destId="{15F69E0C-5811-4BE3-84FA-0DC64EE0EAA4}" srcOrd="1" destOrd="0" parTransId="{5A5CE856-50F5-4563-ADFD-EAB9C372EC46}" sibTransId="{59C0BE5F-10F1-4C7A-A8B7-29D30436960B}"/>
    <dgm:cxn modelId="{1616AD36-CC41-4522-9157-6472F8EB2856}" type="presOf" srcId="{469C0830-4377-4AE0-8CD7-174A7F7B91FD}" destId="{28446A1B-7904-4137-B475-CE1EDA65413A}" srcOrd="0" destOrd="2" presId="urn:microsoft.com/office/officeart/2005/8/layout/hList1"/>
    <dgm:cxn modelId="{83FBB336-A618-46CC-A00D-2319373EC447}" srcId="{D90FC77B-5282-448A-AB25-BA2848EDC8CA}" destId="{268C72F9-D4F1-45BD-9265-9E13B575561E}" srcOrd="0" destOrd="0" parTransId="{C798C088-3440-47FE-AE33-B2CD4989F1BE}" sibTransId="{D484A2FF-56AC-4B6B-AAA8-2924FD4A01CC}"/>
    <dgm:cxn modelId="{D878D437-39D3-4C91-874D-96F834C8AE61}" type="presOf" srcId="{BB71AE4B-2346-4A87-BB87-D6252AD4D963}" destId="{9E6F703F-04DD-4932-B414-F6664AEF6ACF}" srcOrd="0" destOrd="0" presId="urn:microsoft.com/office/officeart/2005/8/layout/hList1"/>
    <dgm:cxn modelId="{3824B33F-5278-49D4-9363-760536915952}" type="presOf" srcId="{E304A471-D14D-4249-AC4B-8A9DA426CAC6}" destId="{3D6FD9B5-20DE-4E85-B206-70258B77F6B9}" srcOrd="0" destOrd="0" presId="urn:microsoft.com/office/officeart/2005/8/layout/hList1"/>
    <dgm:cxn modelId="{5B2F3F58-6EB1-476E-A019-AE25943C3D4D}" type="presOf" srcId="{268C72F9-D4F1-45BD-9265-9E13B575561E}" destId="{999CF058-3A83-4DC3-9172-3CB5EF8301E8}" srcOrd="0" destOrd="0" presId="urn:microsoft.com/office/officeart/2005/8/layout/hList1"/>
    <dgm:cxn modelId="{9BF0CD7C-1F49-4A34-98F8-4059945CFD1E}" srcId="{268C72F9-D4F1-45BD-9265-9E13B575561E}" destId="{72D2941C-6B31-4CFE-8154-4A0689B4DCFD}" srcOrd="1" destOrd="0" parTransId="{59B57AD8-8B80-474D-8B35-7010F15D4CFC}" sibTransId="{3004D503-F3ED-4832-B6EB-E1141B58CBA5}"/>
    <dgm:cxn modelId="{30263282-AAC9-4E44-920B-AD633005663B}" type="presOf" srcId="{259B4D5C-69CC-443F-B4F1-BA085B101B11}" destId="{28446A1B-7904-4137-B475-CE1EDA65413A}" srcOrd="0" destOrd="0" presId="urn:microsoft.com/office/officeart/2005/8/layout/hList1"/>
    <dgm:cxn modelId="{0A36FE8B-8E07-496D-BC4A-509C99F8CE66}" srcId="{D90FC77B-5282-448A-AB25-BA2848EDC8CA}" destId="{E304A471-D14D-4249-AC4B-8A9DA426CAC6}" srcOrd="1" destOrd="0" parTransId="{B586C95C-E3DA-4F34-B68F-DAE7271CF01D}" sibTransId="{E71B66E6-00AF-4A00-90FF-E9E73D6DB486}"/>
    <dgm:cxn modelId="{780954AF-0D17-4DEA-9683-7E2E378B5389}" type="presOf" srcId="{15F69E0C-5811-4BE3-84FA-0DC64EE0EAA4}" destId="{28446A1B-7904-4137-B475-CE1EDA65413A}" srcOrd="0" destOrd="1" presId="urn:microsoft.com/office/officeart/2005/8/layout/hList1"/>
    <dgm:cxn modelId="{D38C24BD-014C-4D8E-A07C-BF624DEBEF71}" srcId="{E304A471-D14D-4249-AC4B-8A9DA426CAC6}" destId="{259B4D5C-69CC-443F-B4F1-BA085B101B11}" srcOrd="0" destOrd="0" parTransId="{595DA6F5-6D7E-4B5A-BD5C-6F62CC155847}" sibTransId="{B3D31CE9-2244-483E-BE7D-9B0EA40D9941}"/>
    <dgm:cxn modelId="{123FCBC1-6207-4165-BD9C-3D2E65372F0F}" type="presOf" srcId="{D90FC77B-5282-448A-AB25-BA2848EDC8CA}" destId="{1059E4C8-CD01-4570-895D-70077C2AD370}" srcOrd="0" destOrd="0" presId="urn:microsoft.com/office/officeart/2005/8/layout/hList1"/>
    <dgm:cxn modelId="{D7FD59F3-2F20-4A76-90B3-EE6FC482F4AC}" srcId="{268C72F9-D4F1-45BD-9265-9E13B575561E}" destId="{BB71AE4B-2346-4A87-BB87-D6252AD4D963}" srcOrd="0" destOrd="0" parTransId="{EBAF5BCD-5A08-4C16-B0EE-1710F0D43253}" sibTransId="{E44CC956-A94F-43DA-9D72-61ED3D802326}"/>
    <dgm:cxn modelId="{972D2D6E-089C-489C-893E-2CFFD27B73DC}" type="presParOf" srcId="{1059E4C8-CD01-4570-895D-70077C2AD370}" destId="{19C6A9EA-F475-494D-B97B-445BCEAA5428}" srcOrd="0" destOrd="0" presId="urn:microsoft.com/office/officeart/2005/8/layout/hList1"/>
    <dgm:cxn modelId="{07B51760-F781-4A08-A6E4-6D2A01AD2140}" type="presParOf" srcId="{19C6A9EA-F475-494D-B97B-445BCEAA5428}" destId="{999CF058-3A83-4DC3-9172-3CB5EF8301E8}" srcOrd="0" destOrd="0" presId="urn:microsoft.com/office/officeart/2005/8/layout/hList1"/>
    <dgm:cxn modelId="{1EDE8BF9-8809-4E0B-8292-3291320E1B0C}" type="presParOf" srcId="{19C6A9EA-F475-494D-B97B-445BCEAA5428}" destId="{9E6F703F-04DD-4932-B414-F6664AEF6ACF}" srcOrd="1" destOrd="0" presId="urn:microsoft.com/office/officeart/2005/8/layout/hList1"/>
    <dgm:cxn modelId="{1AFB1F36-4EF8-4848-8C71-3AD447F8E10A}" type="presParOf" srcId="{1059E4C8-CD01-4570-895D-70077C2AD370}" destId="{AB106680-32B7-4FE6-AC80-4A489EB19962}" srcOrd="1" destOrd="0" presId="urn:microsoft.com/office/officeart/2005/8/layout/hList1"/>
    <dgm:cxn modelId="{72FF4745-F884-471C-9354-4942F7F413B4}" type="presParOf" srcId="{1059E4C8-CD01-4570-895D-70077C2AD370}" destId="{1D734BB2-28B5-4A33-A1C9-CA2207E415DC}" srcOrd="2" destOrd="0" presId="urn:microsoft.com/office/officeart/2005/8/layout/hList1"/>
    <dgm:cxn modelId="{E2E8C5E1-9543-44DF-AD9D-CABC07F14D36}" type="presParOf" srcId="{1D734BB2-28B5-4A33-A1C9-CA2207E415DC}" destId="{3D6FD9B5-20DE-4E85-B206-70258B77F6B9}" srcOrd="0" destOrd="0" presId="urn:microsoft.com/office/officeart/2005/8/layout/hList1"/>
    <dgm:cxn modelId="{B59E21C1-2021-4F98-BD53-ABAC6BA5EBBF}" type="presParOf" srcId="{1D734BB2-28B5-4A33-A1C9-CA2207E415DC}" destId="{28446A1B-7904-4137-B475-CE1EDA65413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FE5C09-1886-4331-AB8E-CEF80CAD37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22EB5C9-17F7-4D9F-905D-7066CCD482E6}">
      <dgm:prSet/>
      <dgm:spPr/>
      <dgm:t>
        <a:bodyPr/>
        <a:lstStyle/>
        <a:p>
          <a:pPr rtl="0"/>
          <a:r>
            <a:rPr lang="en-US"/>
            <a:t>Weighted sum: </a:t>
          </a:r>
          <a:r>
            <a:rPr lang="en-US">
              <a:latin typeface="Calibri Light" panose="020F0302020204030204"/>
            </a:rPr>
            <a:t>z </a:t>
          </a:r>
          <a:r>
            <a:rPr lang="en-US"/>
            <a:t>= </a:t>
          </a:r>
          <a:r>
            <a:rPr lang="en-US">
              <a:latin typeface="Calibri Light" panose="020F0302020204030204"/>
            </a:rPr>
            <a:t>w</a:t>
          </a:r>
          <a:r>
            <a:rPr lang="en-US"/>
            <a:t> * </a:t>
          </a:r>
          <a:r>
            <a:rPr lang="en-US">
              <a:latin typeface="Calibri Light" panose="020F0302020204030204"/>
            </a:rPr>
            <a:t>x</a:t>
          </a:r>
          <a:r>
            <a:rPr lang="en-US"/>
            <a:t> + b</a:t>
          </a:r>
        </a:p>
      </dgm:t>
    </dgm:pt>
    <dgm:pt modelId="{D27EA533-ACC9-45CF-919D-83A6AA47EE61}" type="parTrans" cxnId="{EC0265BC-9562-4CC2-BCCE-658B7428ECE6}">
      <dgm:prSet/>
      <dgm:spPr/>
      <dgm:t>
        <a:bodyPr/>
        <a:lstStyle/>
        <a:p>
          <a:endParaRPr lang="en-US"/>
        </a:p>
      </dgm:t>
    </dgm:pt>
    <dgm:pt modelId="{540EAD56-F4A7-488B-9576-F967C9919E1C}" type="sibTrans" cxnId="{EC0265BC-9562-4CC2-BCCE-658B7428ECE6}">
      <dgm:prSet/>
      <dgm:spPr/>
      <dgm:t>
        <a:bodyPr/>
        <a:lstStyle/>
        <a:p>
          <a:endParaRPr lang="en-US"/>
        </a:p>
      </dgm:t>
    </dgm:pt>
    <dgm:pt modelId="{8340BF8C-7F41-4102-8255-99A25BE89130}">
      <dgm:prSet/>
      <dgm:spPr/>
      <dgm:t>
        <a:bodyPr/>
        <a:lstStyle/>
        <a:p>
          <a:r>
            <a:rPr lang="en-US"/>
            <a:t>z1=0.7*1+1=1.7 =&gt;y = sigmoid(1.7)=0.85</a:t>
          </a:r>
        </a:p>
      </dgm:t>
    </dgm:pt>
    <dgm:pt modelId="{B7462BE1-652B-4CB6-A876-6F6E6B28D07E}" type="parTrans" cxnId="{07A93ED9-937D-4572-9A17-48CFC2F35796}">
      <dgm:prSet/>
      <dgm:spPr/>
      <dgm:t>
        <a:bodyPr/>
        <a:lstStyle/>
        <a:p>
          <a:endParaRPr lang="en-US"/>
        </a:p>
      </dgm:t>
    </dgm:pt>
    <dgm:pt modelId="{D34F36B7-A95F-474F-9CA4-20384D6919B1}" type="sibTrans" cxnId="{07A93ED9-937D-4572-9A17-48CFC2F35796}">
      <dgm:prSet/>
      <dgm:spPr/>
      <dgm:t>
        <a:bodyPr/>
        <a:lstStyle/>
        <a:p>
          <a:endParaRPr lang="en-US"/>
        </a:p>
      </dgm:t>
    </dgm:pt>
    <dgm:pt modelId="{70A1ABBF-8A16-4562-9379-2C8FB82FB6F8}">
      <dgm:prSet/>
      <dgm:spPr/>
      <dgm:t>
        <a:bodyPr/>
        <a:lstStyle/>
        <a:p>
          <a:r>
            <a:rPr lang="en-US"/>
            <a:t>z2=-0.7*1-1=-1.7 =&gt;y = sigmoid(1.7)=0.15</a:t>
          </a:r>
        </a:p>
      </dgm:t>
    </dgm:pt>
    <dgm:pt modelId="{E411988D-FB05-4041-A890-318B943CEB2B}" type="parTrans" cxnId="{76C5D16F-F6A6-48D3-AC7E-E619D5D4334C}">
      <dgm:prSet/>
      <dgm:spPr/>
      <dgm:t>
        <a:bodyPr/>
        <a:lstStyle/>
        <a:p>
          <a:endParaRPr lang="en-US"/>
        </a:p>
      </dgm:t>
    </dgm:pt>
    <dgm:pt modelId="{A8A5786E-8071-4D89-B04E-2B6BCAC4B43F}" type="sibTrans" cxnId="{76C5D16F-F6A6-48D3-AC7E-E619D5D4334C}">
      <dgm:prSet/>
      <dgm:spPr/>
      <dgm:t>
        <a:bodyPr/>
        <a:lstStyle/>
        <a:p>
          <a:endParaRPr lang="en-US"/>
        </a:p>
      </dgm:t>
    </dgm:pt>
    <dgm:pt modelId="{BE4B735A-CDBC-4646-AA6D-08554CADAD09}">
      <dgm:prSet/>
      <dgm:spPr/>
      <dgm:t>
        <a:bodyPr/>
        <a:lstStyle/>
        <a:p>
          <a:r>
            <a:rPr lang="en-US"/>
            <a:t>z3=-0.7*1+1=-1.7 =&gt;y = sigmoid(-1.7)=0.15</a:t>
          </a:r>
        </a:p>
      </dgm:t>
    </dgm:pt>
    <dgm:pt modelId="{928C22A9-0800-4968-8001-EFF590C37F95}" type="parTrans" cxnId="{133966C6-B67D-4336-9A9E-71933FF1FE60}">
      <dgm:prSet/>
      <dgm:spPr/>
      <dgm:t>
        <a:bodyPr/>
        <a:lstStyle/>
        <a:p>
          <a:endParaRPr lang="en-US"/>
        </a:p>
      </dgm:t>
    </dgm:pt>
    <dgm:pt modelId="{BD70FD8C-B4EA-4BC3-B713-1BCF36087ED0}" type="sibTrans" cxnId="{133966C6-B67D-4336-9A9E-71933FF1FE60}">
      <dgm:prSet/>
      <dgm:spPr/>
      <dgm:t>
        <a:bodyPr/>
        <a:lstStyle/>
        <a:p>
          <a:endParaRPr lang="en-US"/>
        </a:p>
      </dgm:t>
    </dgm:pt>
    <dgm:pt modelId="{E76C30E6-8FF4-4862-A51F-E260174A7051}">
      <dgm:prSet/>
      <dgm:spPr/>
      <dgm:t>
        <a:bodyPr/>
        <a:lstStyle/>
        <a:p>
          <a:r>
            <a:rPr lang="en-US"/>
            <a:t>z4=0.7*1+1=1.7 =&gt;y = sigmoid(1.7)=0.85</a:t>
          </a:r>
        </a:p>
      </dgm:t>
    </dgm:pt>
    <dgm:pt modelId="{E5094E9D-C4C9-4670-AB74-530F45ECC8B2}" type="parTrans" cxnId="{4F26D40E-C40E-46B6-AAD9-742642B9B4BB}">
      <dgm:prSet/>
      <dgm:spPr/>
      <dgm:t>
        <a:bodyPr/>
        <a:lstStyle/>
        <a:p>
          <a:endParaRPr lang="en-US"/>
        </a:p>
      </dgm:t>
    </dgm:pt>
    <dgm:pt modelId="{D8F14A85-900D-4D0B-BBC8-E6782E52C29A}" type="sibTrans" cxnId="{4F26D40E-C40E-46B6-AAD9-742642B9B4BB}">
      <dgm:prSet/>
      <dgm:spPr/>
      <dgm:t>
        <a:bodyPr/>
        <a:lstStyle/>
        <a:p>
          <a:endParaRPr lang="en-US"/>
        </a:p>
      </dgm:t>
    </dgm:pt>
    <dgm:pt modelId="{8EE5B311-1D14-46A9-8354-252C8C477EB7}">
      <dgm:prSet/>
      <dgm:spPr/>
      <dgm:t>
        <a:bodyPr/>
        <a:lstStyle/>
        <a:p>
          <a:r>
            <a:rPr lang="en-US"/>
            <a:t>G(z)=(G1,G2,G3,G4)</a:t>
          </a:r>
        </a:p>
      </dgm:t>
    </dgm:pt>
    <dgm:pt modelId="{28A5A6D3-1B01-48F8-96F5-C1C47C5774C6}" type="parTrans" cxnId="{E664C2CF-FE3C-49F2-87B7-95C87A8256AB}">
      <dgm:prSet/>
      <dgm:spPr/>
      <dgm:t>
        <a:bodyPr/>
        <a:lstStyle/>
        <a:p>
          <a:endParaRPr lang="en-US"/>
        </a:p>
      </dgm:t>
    </dgm:pt>
    <dgm:pt modelId="{DF806EA4-4FBD-444D-ADE9-6688B65CC3FF}" type="sibTrans" cxnId="{E664C2CF-FE3C-49F2-87B7-95C87A8256AB}">
      <dgm:prSet/>
      <dgm:spPr/>
      <dgm:t>
        <a:bodyPr/>
        <a:lstStyle/>
        <a:p>
          <a:endParaRPr lang="en-US"/>
        </a:p>
      </dgm:t>
    </dgm:pt>
    <dgm:pt modelId="{B938F016-F8AC-4502-A6C3-0D3B0E19B2E6}">
      <dgm:prSet/>
      <dgm:spPr/>
      <dgm:t>
        <a:bodyPr/>
        <a:lstStyle/>
        <a:p>
          <a:r>
            <a:rPr lang="en-US"/>
            <a:t>=(σ(v1*z+b1), σ(v2*z+b2), σ(v3*z+b3), σ(v4*z+b4))</a:t>
          </a:r>
        </a:p>
      </dgm:t>
    </dgm:pt>
    <dgm:pt modelId="{8255F1F8-8BA8-4114-BAAE-C40009546EDD}" type="parTrans" cxnId="{9CB0DD34-4E1D-4F4D-B83E-9A1050CA32C3}">
      <dgm:prSet/>
      <dgm:spPr/>
      <dgm:t>
        <a:bodyPr/>
        <a:lstStyle/>
        <a:p>
          <a:endParaRPr lang="en-US"/>
        </a:p>
      </dgm:t>
    </dgm:pt>
    <dgm:pt modelId="{47B4CE28-DDE3-4569-9330-CEBEBA899E45}" type="sibTrans" cxnId="{9CB0DD34-4E1D-4F4D-B83E-9A1050CA32C3}">
      <dgm:prSet/>
      <dgm:spPr/>
      <dgm:t>
        <a:bodyPr/>
        <a:lstStyle/>
        <a:p>
          <a:endParaRPr lang="en-US"/>
        </a:p>
      </dgm:t>
    </dgm:pt>
    <dgm:pt modelId="{E735DC50-DB04-4F99-8E61-E3DAC50FBE06}">
      <dgm:prSet/>
      <dgm:spPr/>
      <dgm:t>
        <a:bodyPr/>
        <a:lstStyle/>
        <a:p>
          <a:r>
            <a:rPr lang="en-US"/>
            <a:t>G(z)=(0.85, 0.15, 0.15, 0.85)</a:t>
          </a:r>
        </a:p>
      </dgm:t>
    </dgm:pt>
    <dgm:pt modelId="{6F59EC07-82D5-4B0D-981A-2D035228C157}" type="parTrans" cxnId="{857A24ED-FE4C-4E10-A730-E848C7B2FCAB}">
      <dgm:prSet/>
      <dgm:spPr/>
      <dgm:t>
        <a:bodyPr/>
        <a:lstStyle/>
        <a:p>
          <a:endParaRPr lang="en-US"/>
        </a:p>
      </dgm:t>
    </dgm:pt>
    <dgm:pt modelId="{C0C99ABD-4397-4C06-8443-CCEBC516401A}" type="sibTrans" cxnId="{857A24ED-FE4C-4E10-A730-E848C7B2FCAB}">
      <dgm:prSet/>
      <dgm:spPr/>
      <dgm:t>
        <a:bodyPr/>
        <a:lstStyle/>
        <a:p>
          <a:endParaRPr lang="en-US"/>
        </a:p>
      </dgm:t>
    </dgm:pt>
    <dgm:pt modelId="{0B0DA46E-B56F-4270-9EBF-B31ADEEF45CD}" type="pres">
      <dgm:prSet presAssocID="{57FE5C09-1886-4331-AB8E-CEF80CAD37B3}" presName="linear" presStyleCnt="0">
        <dgm:presLayoutVars>
          <dgm:animLvl val="lvl"/>
          <dgm:resizeHandles val="exact"/>
        </dgm:presLayoutVars>
      </dgm:prSet>
      <dgm:spPr/>
    </dgm:pt>
    <dgm:pt modelId="{8835D83E-964C-4FD6-8CB5-F50FC02660E9}" type="pres">
      <dgm:prSet presAssocID="{222EB5C9-17F7-4D9F-905D-7066CCD482E6}" presName="parentText" presStyleLbl="node1" presStyleIdx="0" presStyleCnt="8">
        <dgm:presLayoutVars>
          <dgm:chMax val="0"/>
          <dgm:bulletEnabled val="1"/>
        </dgm:presLayoutVars>
      </dgm:prSet>
      <dgm:spPr/>
    </dgm:pt>
    <dgm:pt modelId="{C5A2CE8C-A937-44A4-A0D0-D81391EE20EF}" type="pres">
      <dgm:prSet presAssocID="{540EAD56-F4A7-488B-9576-F967C9919E1C}" presName="spacer" presStyleCnt="0"/>
      <dgm:spPr/>
    </dgm:pt>
    <dgm:pt modelId="{8A4767E0-FE94-4B80-B93E-5525D4DBA7CE}" type="pres">
      <dgm:prSet presAssocID="{8340BF8C-7F41-4102-8255-99A25BE89130}" presName="parentText" presStyleLbl="node1" presStyleIdx="1" presStyleCnt="8">
        <dgm:presLayoutVars>
          <dgm:chMax val="0"/>
          <dgm:bulletEnabled val="1"/>
        </dgm:presLayoutVars>
      </dgm:prSet>
      <dgm:spPr/>
    </dgm:pt>
    <dgm:pt modelId="{0EA7CF01-6E88-4126-B4EA-36D5168A89D1}" type="pres">
      <dgm:prSet presAssocID="{D34F36B7-A95F-474F-9CA4-20384D6919B1}" presName="spacer" presStyleCnt="0"/>
      <dgm:spPr/>
    </dgm:pt>
    <dgm:pt modelId="{FCB42D4C-AD78-4CD0-87F2-F9644DAEB8D2}" type="pres">
      <dgm:prSet presAssocID="{70A1ABBF-8A16-4562-9379-2C8FB82FB6F8}" presName="parentText" presStyleLbl="node1" presStyleIdx="2" presStyleCnt="8">
        <dgm:presLayoutVars>
          <dgm:chMax val="0"/>
          <dgm:bulletEnabled val="1"/>
        </dgm:presLayoutVars>
      </dgm:prSet>
      <dgm:spPr/>
    </dgm:pt>
    <dgm:pt modelId="{CCD5628C-CB53-4917-A414-26DBD2128CF1}" type="pres">
      <dgm:prSet presAssocID="{A8A5786E-8071-4D89-B04E-2B6BCAC4B43F}" presName="spacer" presStyleCnt="0"/>
      <dgm:spPr/>
    </dgm:pt>
    <dgm:pt modelId="{6C8A1920-A527-458D-AF15-1260083AA6E2}" type="pres">
      <dgm:prSet presAssocID="{BE4B735A-CDBC-4646-AA6D-08554CADAD09}" presName="parentText" presStyleLbl="node1" presStyleIdx="3" presStyleCnt="8">
        <dgm:presLayoutVars>
          <dgm:chMax val="0"/>
          <dgm:bulletEnabled val="1"/>
        </dgm:presLayoutVars>
      </dgm:prSet>
      <dgm:spPr/>
    </dgm:pt>
    <dgm:pt modelId="{DE45C330-43EF-499D-862B-5AF8DEBC6D2A}" type="pres">
      <dgm:prSet presAssocID="{BD70FD8C-B4EA-4BC3-B713-1BCF36087ED0}" presName="spacer" presStyleCnt="0"/>
      <dgm:spPr/>
    </dgm:pt>
    <dgm:pt modelId="{F53D145E-C6A0-4E57-922B-1E9F483F5C78}" type="pres">
      <dgm:prSet presAssocID="{E76C30E6-8FF4-4862-A51F-E260174A7051}" presName="parentText" presStyleLbl="node1" presStyleIdx="4" presStyleCnt="8">
        <dgm:presLayoutVars>
          <dgm:chMax val="0"/>
          <dgm:bulletEnabled val="1"/>
        </dgm:presLayoutVars>
      </dgm:prSet>
      <dgm:spPr/>
    </dgm:pt>
    <dgm:pt modelId="{A5FFD009-0A26-4B95-BD8F-B57505EBB780}" type="pres">
      <dgm:prSet presAssocID="{D8F14A85-900D-4D0B-BBC8-E6782E52C29A}" presName="spacer" presStyleCnt="0"/>
      <dgm:spPr/>
    </dgm:pt>
    <dgm:pt modelId="{27A06820-0213-4C18-B7CB-395657957046}" type="pres">
      <dgm:prSet presAssocID="{8EE5B311-1D14-46A9-8354-252C8C477EB7}" presName="parentText" presStyleLbl="node1" presStyleIdx="5" presStyleCnt="8">
        <dgm:presLayoutVars>
          <dgm:chMax val="0"/>
          <dgm:bulletEnabled val="1"/>
        </dgm:presLayoutVars>
      </dgm:prSet>
      <dgm:spPr/>
    </dgm:pt>
    <dgm:pt modelId="{4E5C4451-CA93-4D6A-ADD8-BF73BC023AEB}" type="pres">
      <dgm:prSet presAssocID="{DF806EA4-4FBD-444D-ADE9-6688B65CC3FF}" presName="spacer" presStyleCnt="0"/>
      <dgm:spPr/>
    </dgm:pt>
    <dgm:pt modelId="{724E397B-992E-4DAA-8830-B0A479B3FAD3}" type="pres">
      <dgm:prSet presAssocID="{B938F016-F8AC-4502-A6C3-0D3B0E19B2E6}" presName="parentText" presStyleLbl="node1" presStyleIdx="6" presStyleCnt="8">
        <dgm:presLayoutVars>
          <dgm:chMax val="0"/>
          <dgm:bulletEnabled val="1"/>
        </dgm:presLayoutVars>
      </dgm:prSet>
      <dgm:spPr/>
    </dgm:pt>
    <dgm:pt modelId="{96609202-2485-4D05-9B6F-850D626FBE38}" type="pres">
      <dgm:prSet presAssocID="{47B4CE28-DDE3-4569-9330-CEBEBA899E45}" presName="spacer" presStyleCnt="0"/>
      <dgm:spPr/>
    </dgm:pt>
    <dgm:pt modelId="{4CF97AA5-3983-47D8-B056-899DC93861E0}" type="pres">
      <dgm:prSet presAssocID="{E735DC50-DB04-4F99-8E61-E3DAC50FBE06}" presName="parentText" presStyleLbl="node1" presStyleIdx="7" presStyleCnt="8">
        <dgm:presLayoutVars>
          <dgm:chMax val="0"/>
          <dgm:bulletEnabled val="1"/>
        </dgm:presLayoutVars>
      </dgm:prSet>
      <dgm:spPr/>
    </dgm:pt>
  </dgm:ptLst>
  <dgm:cxnLst>
    <dgm:cxn modelId="{4F26D40E-C40E-46B6-AAD9-742642B9B4BB}" srcId="{57FE5C09-1886-4331-AB8E-CEF80CAD37B3}" destId="{E76C30E6-8FF4-4862-A51F-E260174A7051}" srcOrd="4" destOrd="0" parTransId="{E5094E9D-C4C9-4670-AB74-530F45ECC8B2}" sibTransId="{D8F14A85-900D-4D0B-BBC8-E6782E52C29A}"/>
    <dgm:cxn modelId="{9CB0DD34-4E1D-4F4D-B83E-9A1050CA32C3}" srcId="{57FE5C09-1886-4331-AB8E-CEF80CAD37B3}" destId="{B938F016-F8AC-4502-A6C3-0D3B0E19B2E6}" srcOrd="6" destOrd="0" parTransId="{8255F1F8-8BA8-4114-BAAE-C40009546EDD}" sibTransId="{47B4CE28-DDE3-4569-9330-CEBEBA899E45}"/>
    <dgm:cxn modelId="{3F66746D-9549-4E7A-BE14-8AD7522CEA8A}" type="presOf" srcId="{70A1ABBF-8A16-4562-9379-2C8FB82FB6F8}" destId="{FCB42D4C-AD78-4CD0-87F2-F9644DAEB8D2}" srcOrd="0" destOrd="0" presId="urn:microsoft.com/office/officeart/2005/8/layout/vList2"/>
    <dgm:cxn modelId="{76C5D16F-F6A6-48D3-AC7E-E619D5D4334C}" srcId="{57FE5C09-1886-4331-AB8E-CEF80CAD37B3}" destId="{70A1ABBF-8A16-4562-9379-2C8FB82FB6F8}" srcOrd="2" destOrd="0" parTransId="{E411988D-FB05-4041-A890-318B943CEB2B}" sibTransId="{A8A5786E-8071-4D89-B04E-2B6BCAC4B43F}"/>
    <dgm:cxn modelId="{041BA355-ACC7-4E27-9DB3-7CAEF7B8C841}" type="presOf" srcId="{BE4B735A-CDBC-4646-AA6D-08554CADAD09}" destId="{6C8A1920-A527-458D-AF15-1260083AA6E2}" srcOrd="0" destOrd="0" presId="urn:microsoft.com/office/officeart/2005/8/layout/vList2"/>
    <dgm:cxn modelId="{E452FB77-25B9-46C2-945E-855FA3EEEA7A}" type="presOf" srcId="{E76C30E6-8FF4-4862-A51F-E260174A7051}" destId="{F53D145E-C6A0-4E57-922B-1E9F483F5C78}" srcOrd="0" destOrd="0" presId="urn:microsoft.com/office/officeart/2005/8/layout/vList2"/>
    <dgm:cxn modelId="{92D29F8E-D0BD-4617-98A4-80D8C8DFCF4C}" type="presOf" srcId="{57FE5C09-1886-4331-AB8E-CEF80CAD37B3}" destId="{0B0DA46E-B56F-4270-9EBF-B31ADEEF45CD}" srcOrd="0" destOrd="0" presId="urn:microsoft.com/office/officeart/2005/8/layout/vList2"/>
    <dgm:cxn modelId="{F9430996-3A26-4474-9FA8-4E6A2FA10548}" type="presOf" srcId="{222EB5C9-17F7-4D9F-905D-7066CCD482E6}" destId="{8835D83E-964C-4FD6-8CB5-F50FC02660E9}" srcOrd="0" destOrd="0" presId="urn:microsoft.com/office/officeart/2005/8/layout/vList2"/>
    <dgm:cxn modelId="{89B45197-2354-4E7F-907B-9671982C291D}" type="presOf" srcId="{B938F016-F8AC-4502-A6C3-0D3B0E19B2E6}" destId="{724E397B-992E-4DAA-8830-B0A479B3FAD3}" srcOrd="0" destOrd="0" presId="urn:microsoft.com/office/officeart/2005/8/layout/vList2"/>
    <dgm:cxn modelId="{5A9262A1-A9BA-4681-B90A-BDA5E54BEAEF}" type="presOf" srcId="{8340BF8C-7F41-4102-8255-99A25BE89130}" destId="{8A4767E0-FE94-4B80-B93E-5525D4DBA7CE}" srcOrd="0" destOrd="0" presId="urn:microsoft.com/office/officeart/2005/8/layout/vList2"/>
    <dgm:cxn modelId="{EC0265BC-9562-4CC2-BCCE-658B7428ECE6}" srcId="{57FE5C09-1886-4331-AB8E-CEF80CAD37B3}" destId="{222EB5C9-17F7-4D9F-905D-7066CCD482E6}" srcOrd="0" destOrd="0" parTransId="{D27EA533-ACC9-45CF-919D-83A6AA47EE61}" sibTransId="{540EAD56-F4A7-488B-9576-F967C9919E1C}"/>
    <dgm:cxn modelId="{133966C6-B67D-4336-9A9E-71933FF1FE60}" srcId="{57FE5C09-1886-4331-AB8E-CEF80CAD37B3}" destId="{BE4B735A-CDBC-4646-AA6D-08554CADAD09}" srcOrd="3" destOrd="0" parTransId="{928C22A9-0800-4968-8001-EFF590C37F95}" sibTransId="{BD70FD8C-B4EA-4BC3-B713-1BCF36087ED0}"/>
    <dgm:cxn modelId="{E664C2CF-FE3C-49F2-87B7-95C87A8256AB}" srcId="{57FE5C09-1886-4331-AB8E-CEF80CAD37B3}" destId="{8EE5B311-1D14-46A9-8354-252C8C477EB7}" srcOrd="5" destOrd="0" parTransId="{28A5A6D3-1B01-48F8-96F5-C1C47C5774C6}" sibTransId="{DF806EA4-4FBD-444D-ADE9-6688B65CC3FF}"/>
    <dgm:cxn modelId="{BB99D5D1-BC59-4982-B2E2-4863D893FBB2}" type="presOf" srcId="{E735DC50-DB04-4F99-8E61-E3DAC50FBE06}" destId="{4CF97AA5-3983-47D8-B056-899DC93861E0}" srcOrd="0" destOrd="0" presId="urn:microsoft.com/office/officeart/2005/8/layout/vList2"/>
    <dgm:cxn modelId="{07A93ED9-937D-4572-9A17-48CFC2F35796}" srcId="{57FE5C09-1886-4331-AB8E-CEF80CAD37B3}" destId="{8340BF8C-7F41-4102-8255-99A25BE89130}" srcOrd="1" destOrd="0" parTransId="{B7462BE1-652B-4CB6-A876-6F6E6B28D07E}" sibTransId="{D34F36B7-A95F-474F-9CA4-20384D6919B1}"/>
    <dgm:cxn modelId="{628D10DB-067A-4ACD-AB71-2DD5D2CE948B}" type="presOf" srcId="{8EE5B311-1D14-46A9-8354-252C8C477EB7}" destId="{27A06820-0213-4C18-B7CB-395657957046}" srcOrd="0" destOrd="0" presId="urn:microsoft.com/office/officeart/2005/8/layout/vList2"/>
    <dgm:cxn modelId="{857A24ED-FE4C-4E10-A730-E848C7B2FCAB}" srcId="{57FE5C09-1886-4331-AB8E-CEF80CAD37B3}" destId="{E735DC50-DB04-4F99-8E61-E3DAC50FBE06}" srcOrd="7" destOrd="0" parTransId="{6F59EC07-82D5-4B0D-981A-2D035228C157}" sibTransId="{C0C99ABD-4397-4C06-8443-CCEBC516401A}"/>
    <dgm:cxn modelId="{F3A0E7C4-8574-44A1-B854-379123D83130}" type="presParOf" srcId="{0B0DA46E-B56F-4270-9EBF-B31ADEEF45CD}" destId="{8835D83E-964C-4FD6-8CB5-F50FC02660E9}" srcOrd="0" destOrd="0" presId="urn:microsoft.com/office/officeart/2005/8/layout/vList2"/>
    <dgm:cxn modelId="{4EAE13BB-B8A5-4DDC-B6F4-1786AEAC66F1}" type="presParOf" srcId="{0B0DA46E-B56F-4270-9EBF-B31ADEEF45CD}" destId="{C5A2CE8C-A937-44A4-A0D0-D81391EE20EF}" srcOrd="1" destOrd="0" presId="urn:microsoft.com/office/officeart/2005/8/layout/vList2"/>
    <dgm:cxn modelId="{4F4259B7-67F2-4E17-911A-D36062DAD4A1}" type="presParOf" srcId="{0B0DA46E-B56F-4270-9EBF-B31ADEEF45CD}" destId="{8A4767E0-FE94-4B80-B93E-5525D4DBA7CE}" srcOrd="2" destOrd="0" presId="urn:microsoft.com/office/officeart/2005/8/layout/vList2"/>
    <dgm:cxn modelId="{D0BB1FB2-4B49-4995-8BFB-06EC22905830}" type="presParOf" srcId="{0B0DA46E-B56F-4270-9EBF-B31ADEEF45CD}" destId="{0EA7CF01-6E88-4126-B4EA-36D5168A89D1}" srcOrd="3" destOrd="0" presId="urn:microsoft.com/office/officeart/2005/8/layout/vList2"/>
    <dgm:cxn modelId="{F65D1C56-813B-4FB5-BC95-1FD08A3D7B37}" type="presParOf" srcId="{0B0DA46E-B56F-4270-9EBF-B31ADEEF45CD}" destId="{FCB42D4C-AD78-4CD0-87F2-F9644DAEB8D2}" srcOrd="4" destOrd="0" presId="urn:microsoft.com/office/officeart/2005/8/layout/vList2"/>
    <dgm:cxn modelId="{2E51CEEB-B14A-4AE8-A8AE-132D488D0B86}" type="presParOf" srcId="{0B0DA46E-B56F-4270-9EBF-B31ADEEF45CD}" destId="{CCD5628C-CB53-4917-A414-26DBD2128CF1}" srcOrd="5" destOrd="0" presId="urn:microsoft.com/office/officeart/2005/8/layout/vList2"/>
    <dgm:cxn modelId="{84CC0E17-5D9B-4D72-9C05-5A76E83F64FD}" type="presParOf" srcId="{0B0DA46E-B56F-4270-9EBF-B31ADEEF45CD}" destId="{6C8A1920-A527-458D-AF15-1260083AA6E2}" srcOrd="6" destOrd="0" presId="urn:microsoft.com/office/officeart/2005/8/layout/vList2"/>
    <dgm:cxn modelId="{30B84109-77C2-43DA-88EA-2C07094174C0}" type="presParOf" srcId="{0B0DA46E-B56F-4270-9EBF-B31ADEEF45CD}" destId="{DE45C330-43EF-499D-862B-5AF8DEBC6D2A}" srcOrd="7" destOrd="0" presId="urn:microsoft.com/office/officeart/2005/8/layout/vList2"/>
    <dgm:cxn modelId="{DA9AF940-0EAA-4082-B529-82FA2676CD9D}" type="presParOf" srcId="{0B0DA46E-B56F-4270-9EBF-B31ADEEF45CD}" destId="{F53D145E-C6A0-4E57-922B-1E9F483F5C78}" srcOrd="8" destOrd="0" presId="urn:microsoft.com/office/officeart/2005/8/layout/vList2"/>
    <dgm:cxn modelId="{E695A960-9903-48F7-A3CE-0B248DB96A66}" type="presParOf" srcId="{0B0DA46E-B56F-4270-9EBF-B31ADEEF45CD}" destId="{A5FFD009-0A26-4B95-BD8F-B57505EBB780}" srcOrd="9" destOrd="0" presId="urn:microsoft.com/office/officeart/2005/8/layout/vList2"/>
    <dgm:cxn modelId="{CE00E810-D990-4E5B-B9F7-C21775BCC2F9}" type="presParOf" srcId="{0B0DA46E-B56F-4270-9EBF-B31ADEEF45CD}" destId="{27A06820-0213-4C18-B7CB-395657957046}" srcOrd="10" destOrd="0" presId="urn:microsoft.com/office/officeart/2005/8/layout/vList2"/>
    <dgm:cxn modelId="{9B1EC3B1-666E-48B3-9302-05A86BDFBBB4}" type="presParOf" srcId="{0B0DA46E-B56F-4270-9EBF-B31ADEEF45CD}" destId="{4E5C4451-CA93-4D6A-ADD8-BF73BC023AEB}" srcOrd="11" destOrd="0" presId="urn:microsoft.com/office/officeart/2005/8/layout/vList2"/>
    <dgm:cxn modelId="{524CE5FB-1B20-4359-8D79-835387D185F5}" type="presParOf" srcId="{0B0DA46E-B56F-4270-9EBF-B31ADEEF45CD}" destId="{724E397B-992E-4DAA-8830-B0A479B3FAD3}" srcOrd="12" destOrd="0" presId="urn:microsoft.com/office/officeart/2005/8/layout/vList2"/>
    <dgm:cxn modelId="{5541C811-4DD5-4F31-AC77-14EEC9A2B158}" type="presParOf" srcId="{0B0DA46E-B56F-4270-9EBF-B31ADEEF45CD}" destId="{96609202-2485-4D05-9B6F-850D626FBE38}" srcOrd="13" destOrd="0" presId="urn:microsoft.com/office/officeart/2005/8/layout/vList2"/>
    <dgm:cxn modelId="{0705593E-7743-4C9F-A6A7-649727137E5C}" type="presParOf" srcId="{0B0DA46E-B56F-4270-9EBF-B31ADEEF45CD}" destId="{4CF97AA5-3983-47D8-B056-899DC93861E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BC6FE5-185E-4CDA-A362-46071CC3A8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F5D6521-EC65-4B7A-AE07-2660DAD6E072}">
      <dgm:prSet/>
      <dgm:spPr/>
      <dgm:t>
        <a:bodyPr/>
        <a:lstStyle/>
        <a:p>
          <a:pPr rtl="0">
            <a:lnSpc>
              <a:spcPct val="100000"/>
            </a:lnSpc>
          </a:pPr>
          <a:r>
            <a:rPr lang="en-US">
              <a:latin typeface="Calibri Light" panose="020F0302020204030204"/>
            </a:rPr>
            <a:t>1) Generator</a:t>
          </a:r>
          <a:r>
            <a:rPr lang="en-US"/>
            <a:t> generates randomly first</a:t>
          </a:r>
        </a:p>
      </dgm:t>
    </dgm:pt>
    <dgm:pt modelId="{46457599-90F6-4106-B2D7-6BAA0CAC7153}" type="parTrans" cxnId="{AD60E1A3-558B-4FBD-84A8-596954181F15}">
      <dgm:prSet/>
      <dgm:spPr/>
      <dgm:t>
        <a:bodyPr/>
        <a:lstStyle/>
        <a:p>
          <a:endParaRPr lang="en-US"/>
        </a:p>
      </dgm:t>
    </dgm:pt>
    <dgm:pt modelId="{D9A140D2-0FA5-4198-991B-26C569A80CCA}" type="sibTrans" cxnId="{AD60E1A3-558B-4FBD-84A8-596954181F15}">
      <dgm:prSet/>
      <dgm:spPr/>
      <dgm:t>
        <a:bodyPr/>
        <a:lstStyle/>
        <a:p>
          <a:pPr>
            <a:lnSpc>
              <a:spcPct val="100000"/>
            </a:lnSpc>
          </a:pPr>
          <a:endParaRPr lang="en-US"/>
        </a:p>
      </dgm:t>
    </dgm:pt>
    <dgm:pt modelId="{AC6A4F3B-3BB1-435F-9113-50906EE97F8E}">
      <dgm:prSet/>
      <dgm:spPr/>
      <dgm:t>
        <a:bodyPr/>
        <a:lstStyle/>
        <a:p>
          <a:pPr rtl="0">
            <a:lnSpc>
              <a:spcPct val="100000"/>
            </a:lnSpc>
          </a:pPr>
          <a:r>
            <a:rPr lang="en-US">
              <a:latin typeface="Calibri Light" panose="020F0302020204030204"/>
            </a:rPr>
            <a:t>2) Discriminator</a:t>
          </a:r>
          <a:r>
            <a:rPr lang="en-US"/>
            <a:t> trains on real and random samples from generator</a:t>
          </a:r>
        </a:p>
      </dgm:t>
    </dgm:pt>
    <dgm:pt modelId="{DF7C16EA-711C-4EEA-B928-8B70B17B4EA9}" type="parTrans" cxnId="{E8552445-4575-4A84-9A42-DE23A71882E5}">
      <dgm:prSet/>
      <dgm:spPr/>
      <dgm:t>
        <a:bodyPr/>
        <a:lstStyle/>
        <a:p>
          <a:endParaRPr lang="en-US"/>
        </a:p>
      </dgm:t>
    </dgm:pt>
    <dgm:pt modelId="{9F7D0006-C628-48DD-A4A5-4ACC366DD1B8}" type="sibTrans" cxnId="{E8552445-4575-4A84-9A42-DE23A71882E5}">
      <dgm:prSet/>
      <dgm:spPr/>
      <dgm:t>
        <a:bodyPr/>
        <a:lstStyle/>
        <a:p>
          <a:pPr>
            <a:lnSpc>
              <a:spcPct val="100000"/>
            </a:lnSpc>
          </a:pPr>
          <a:endParaRPr lang="en-US"/>
        </a:p>
      </dgm:t>
    </dgm:pt>
    <dgm:pt modelId="{6E48E390-AC99-4B59-BB77-71E92730F9FF}">
      <dgm:prSet/>
      <dgm:spPr/>
      <dgm:t>
        <a:bodyPr/>
        <a:lstStyle/>
        <a:p>
          <a:pPr rtl="0">
            <a:lnSpc>
              <a:spcPct val="100000"/>
            </a:lnSpc>
          </a:pPr>
          <a:r>
            <a:rPr lang="en-US">
              <a:latin typeface="Calibri Light" panose="020F0302020204030204"/>
            </a:rPr>
            <a:t>3) Discriminator</a:t>
          </a:r>
          <a:r>
            <a:rPr lang="en-US"/>
            <a:t> provides feedback by back propagating </a:t>
          </a:r>
          <a:r>
            <a:rPr lang="en-US">
              <a:latin typeface="Calibri Light" panose="020F0302020204030204"/>
            </a:rPr>
            <a:t>the gradients to</a:t>
          </a:r>
          <a:r>
            <a:rPr lang="en-US"/>
            <a:t> Generator as loss function – real vs fake</a:t>
          </a:r>
        </a:p>
      </dgm:t>
    </dgm:pt>
    <dgm:pt modelId="{2A21E0FC-0783-45C7-8933-5694FA0D0B52}" type="parTrans" cxnId="{8D6ED6AD-4805-4D45-A594-479ED486D730}">
      <dgm:prSet/>
      <dgm:spPr/>
      <dgm:t>
        <a:bodyPr/>
        <a:lstStyle/>
        <a:p>
          <a:endParaRPr lang="en-US"/>
        </a:p>
      </dgm:t>
    </dgm:pt>
    <dgm:pt modelId="{03CC27AF-C7D9-4DC3-8230-007399986CF2}" type="sibTrans" cxnId="{8D6ED6AD-4805-4D45-A594-479ED486D730}">
      <dgm:prSet/>
      <dgm:spPr/>
      <dgm:t>
        <a:bodyPr/>
        <a:lstStyle/>
        <a:p>
          <a:pPr>
            <a:lnSpc>
              <a:spcPct val="100000"/>
            </a:lnSpc>
          </a:pPr>
          <a:endParaRPr lang="en-US"/>
        </a:p>
      </dgm:t>
    </dgm:pt>
    <dgm:pt modelId="{EB7BD2FE-FDDB-4EA7-B4F8-47EFEBFB517B}">
      <dgm:prSet/>
      <dgm:spPr/>
      <dgm:t>
        <a:bodyPr/>
        <a:lstStyle/>
        <a:p>
          <a:pPr rtl="0">
            <a:lnSpc>
              <a:spcPct val="100000"/>
            </a:lnSpc>
          </a:pPr>
          <a:r>
            <a:rPr lang="en-US">
              <a:latin typeface="Calibri Light" panose="020F0302020204030204"/>
            </a:rPr>
            <a:t>4) </a:t>
          </a:r>
          <a:r>
            <a:rPr lang="en-US"/>
            <a:t>Generator takes feedback to regenerate new fake data</a:t>
          </a:r>
        </a:p>
      </dgm:t>
    </dgm:pt>
    <dgm:pt modelId="{F6733822-B2A8-4883-9B3A-5B6D95319DD2}" type="parTrans" cxnId="{2B12E1D0-25B0-4E32-90F2-F4FC57120065}">
      <dgm:prSet/>
      <dgm:spPr/>
      <dgm:t>
        <a:bodyPr/>
        <a:lstStyle/>
        <a:p>
          <a:endParaRPr lang="en-US"/>
        </a:p>
      </dgm:t>
    </dgm:pt>
    <dgm:pt modelId="{DDD7E31E-CE89-4226-B262-DD9EF011519B}" type="sibTrans" cxnId="{2B12E1D0-25B0-4E32-90F2-F4FC57120065}">
      <dgm:prSet/>
      <dgm:spPr/>
      <dgm:t>
        <a:bodyPr/>
        <a:lstStyle/>
        <a:p>
          <a:pPr>
            <a:lnSpc>
              <a:spcPct val="100000"/>
            </a:lnSpc>
          </a:pPr>
          <a:endParaRPr lang="en-US"/>
        </a:p>
      </dgm:t>
    </dgm:pt>
    <dgm:pt modelId="{51FC75D0-0B40-44FE-835C-72E2A30DEBB3}">
      <dgm:prSet/>
      <dgm:spPr/>
      <dgm:t>
        <a:bodyPr/>
        <a:lstStyle/>
        <a:p>
          <a:pPr rtl="0">
            <a:lnSpc>
              <a:spcPct val="100000"/>
            </a:lnSpc>
          </a:pPr>
          <a:r>
            <a:rPr lang="en-US">
              <a:latin typeface="Calibri Light" panose="020F0302020204030204"/>
            </a:rPr>
            <a:t>5) And</a:t>
          </a:r>
          <a:r>
            <a:rPr lang="en-US"/>
            <a:t> this goes on until Generator is the winner...</a:t>
          </a:r>
        </a:p>
      </dgm:t>
    </dgm:pt>
    <dgm:pt modelId="{1E6CD697-FA15-4197-9894-B7421E149BF1}" type="parTrans" cxnId="{F6337875-395E-4C5E-A2D4-4DE3FDC2F0B7}">
      <dgm:prSet/>
      <dgm:spPr/>
      <dgm:t>
        <a:bodyPr/>
        <a:lstStyle/>
        <a:p>
          <a:endParaRPr lang="en-US"/>
        </a:p>
      </dgm:t>
    </dgm:pt>
    <dgm:pt modelId="{5DF8280F-B26C-4BFF-9381-6E59C9A0725A}" type="sibTrans" cxnId="{F6337875-395E-4C5E-A2D4-4DE3FDC2F0B7}">
      <dgm:prSet/>
      <dgm:spPr/>
      <dgm:t>
        <a:bodyPr/>
        <a:lstStyle/>
        <a:p>
          <a:endParaRPr lang="en-US"/>
        </a:p>
      </dgm:t>
    </dgm:pt>
    <dgm:pt modelId="{90AED97C-661E-42F0-A75B-3F7B76E3A0DE}" type="pres">
      <dgm:prSet presAssocID="{A5BC6FE5-185E-4CDA-A362-46071CC3A851}" presName="root" presStyleCnt="0">
        <dgm:presLayoutVars>
          <dgm:dir/>
          <dgm:resizeHandles val="exact"/>
        </dgm:presLayoutVars>
      </dgm:prSet>
      <dgm:spPr/>
    </dgm:pt>
    <dgm:pt modelId="{A949E29E-863F-464A-B5D5-6DD1B5A74971}" type="pres">
      <dgm:prSet presAssocID="{A5BC6FE5-185E-4CDA-A362-46071CC3A851}" presName="container" presStyleCnt="0">
        <dgm:presLayoutVars>
          <dgm:dir/>
          <dgm:resizeHandles val="exact"/>
        </dgm:presLayoutVars>
      </dgm:prSet>
      <dgm:spPr/>
    </dgm:pt>
    <dgm:pt modelId="{89D04B31-8706-4044-B115-263E1C2055DE}" type="pres">
      <dgm:prSet presAssocID="{1F5D6521-EC65-4B7A-AE07-2660DAD6E072}" presName="compNode" presStyleCnt="0"/>
      <dgm:spPr/>
    </dgm:pt>
    <dgm:pt modelId="{D4FE8AA8-19E2-4C08-9796-751D023B0E0A}" type="pres">
      <dgm:prSet presAssocID="{1F5D6521-EC65-4B7A-AE07-2660DAD6E072}" presName="iconBgRect" presStyleLbl="bgShp" presStyleIdx="0" presStyleCnt="5"/>
      <dgm:spPr/>
    </dgm:pt>
    <dgm:pt modelId="{A153CD50-DB6F-4711-BEEC-5037B487892C}" type="pres">
      <dgm:prSet presAssocID="{1F5D6521-EC65-4B7A-AE07-2660DAD6E0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werPlant"/>
        </a:ext>
      </dgm:extLst>
    </dgm:pt>
    <dgm:pt modelId="{E95F8C2B-BC2C-4817-B242-D8564380B759}" type="pres">
      <dgm:prSet presAssocID="{1F5D6521-EC65-4B7A-AE07-2660DAD6E072}" presName="spaceRect" presStyleCnt="0"/>
      <dgm:spPr/>
    </dgm:pt>
    <dgm:pt modelId="{7C7F0090-F8BA-4593-84E5-AC994F0A9667}" type="pres">
      <dgm:prSet presAssocID="{1F5D6521-EC65-4B7A-AE07-2660DAD6E072}" presName="textRect" presStyleLbl="revTx" presStyleIdx="0" presStyleCnt="5">
        <dgm:presLayoutVars>
          <dgm:chMax val="1"/>
          <dgm:chPref val="1"/>
        </dgm:presLayoutVars>
      </dgm:prSet>
      <dgm:spPr/>
    </dgm:pt>
    <dgm:pt modelId="{C5931DEF-3E32-465C-878F-29723A259A1F}" type="pres">
      <dgm:prSet presAssocID="{D9A140D2-0FA5-4198-991B-26C569A80CCA}" presName="sibTrans" presStyleLbl="sibTrans2D1" presStyleIdx="0" presStyleCnt="0"/>
      <dgm:spPr/>
    </dgm:pt>
    <dgm:pt modelId="{B6985251-7F6E-45E0-AB81-8B8A055692D2}" type="pres">
      <dgm:prSet presAssocID="{AC6A4F3B-3BB1-435F-9113-50906EE97F8E}" presName="compNode" presStyleCnt="0"/>
      <dgm:spPr/>
    </dgm:pt>
    <dgm:pt modelId="{DACFC60C-5A5B-4557-A6E5-6D5BC2418748}" type="pres">
      <dgm:prSet presAssocID="{AC6A4F3B-3BB1-435F-9113-50906EE97F8E}" presName="iconBgRect" presStyleLbl="bgShp" presStyleIdx="1" presStyleCnt="5"/>
      <dgm:spPr/>
    </dgm:pt>
    <dgm:pt modelId="{FC2F1659-22C7-4DD9-9D65-3E4D401B16AA}" type="pres">
      <dgm:prSet presAssocID="{AC6A4F3B-3BB1-435F-9113-50906EE97F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in"/>
        </a:ext>
      </dgm:extLst>
    </dgm:pt>
    <dgm:pt modelId="{24212355-6296-4256-A33D-2FB5CC3D8FC1}" type="pres">
      <dgm:prSet presAssocID="{AC6A4F3B-3BB1-435F-9113-50906EE97F8E}" presName="spaceRect" presStyleCnt="0"/>
      <dgm:spPr/>
    </dgm:pt>
    <dgm:pt modelId="{2092765E-220F-4A72-82BF-4859774ED22C}" type="pres">
      <dgm:prSet presAssocID="{AC6A4F3B-3BB1-435F-9113-50906EE97F8E}" presName="textRect" presStyleLbl="revTx" presStyleIdx="1" presStyleCnt="5">
        <dgm:presLayoutVars>
          <dgm:chMax val="1"/>
          <dgm:chPref val="1"/>
        </dgm:presLayoutVars>
      </dgm:prSet>
      <dgm:spPr/>
    </dgm:pt>
    <dgm:pt modelId="{72811C95-1158-48BC-A13C-F464ACFB0387}" type="pres">
      <dgm:prSet presAssocID="{9F7D0006-C628-48DD-A4A5-4ACC366DD1B8}" presName="sibTrans" presStyleLbl="sibTrans2D1" presStyleIdx="0" presStyleCnt="0"/>
      <dgm:spPr/>
    </dgm:pt>
    <dgm:pt modelId="{CF4E77AA-48BE-43D2-BF82-CECA808049F2}" type="pres">
      <dgm:prSet presAssocID="{6E48E390-AC99-4B59-BB77-71E92730F9FF}" presName="compNode" presStyleCnt="0"/>
      <dgm:spPr/>
    </dgm:pt>
    <dgm:pt modelId="{25CB0715-F549-47BF-9A9A-EB2E0F021769}" type="pres">
      <dgm:prSet presAssocID="{6E48E390-AC99-4B59-BB77-71E92730F9FF}" presName="iconBgRect" presStyleLbl="bgShp" presStyleIdx="2" presStyleCnt="5"/>
      <dgm:spPr/>
    </dgm:pt>
    <dgm:pt modelId="{4C69296F-0D96-4BB7-BD20-672946BCB356}" type="pres">
      <dgm:prSet presAssocID="{6E48E390-AC99-4B59-BB77-71E92730F9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D452E910-D101-4E4F-9528-EEF08D208B77}" type="pres">
      <dgm:prSet presAssocID="{6E48E390-AC99-4B59-BB77-71E92730F9FF}" presName="spaceRect" presStyleCnt="0"/>
      <dgm:spPr/>
    </dgm:pt>
    <dgm:pt modelId="{FA4EBB66-E87E-46FD-BC7C-EBFB2DD0351F}" type="pres">
      <dgm:prSet presAssocID="{6E48E390-AC99-4B59-BB77-71E92730F9FF}" presName="textRect" presStyleLbl="revTx" presStyleIdx="2" presStyleCnt="5">
        <dgm:presLayoutVars>
          <dgm:chMax val="1"/>
          <dgm:chPref val="1"/>
        </dgm:presLayoutVars>
      </dgm:prSet>
      <dgm:spPr/>
    </dgm:pt>
    <dgm:pt modelId="{447F3D23-E9AE-4D03-B42E-943A84F6E6D8}" type="pres">
      <dgm:prSet presAssocID="{03CC27AF-C7D9-4DC3-8230-007399986CF2}" presName="sibTrans" presStyleLbl="sibTrans2D1" presStyleIdx="0" presStyleCnt="0"/>
      <dgm:spPr/>
    </dgm:pt>
    <dgm:pt modelId="{889B4303-93C8-43E7-9A78-1CED8DD748E5}" type="pres">
      <dgm:prSet presAssocID="{EB7BD2FE-FDDB-4EA7-B4F8-47EFEBFB517B}" presName="compNode" presStyleCnt="0"/>
      <dgm:spPr/>
    </dgm:pt>
    <dgm:pt modelId="{80DE84BA-6987-4F2A-9E0B-73713E2A2F74}" type="pres">
      <dgm:prSet presAssocID="{EB7BD2FE-FDDB-4EA7-B4F8-47EFEBFB517B}" presName="iconBgRect" presStyleLbl="bgShp" presStyleIdx="3" presStyleCnt="5"/>
      <dgm:spPr/>
    </dgm:pt>
    <dgm:pt modelId="{207E96D0-63BA-41D8-ADA3-C23A4D97FF1E}" type="pres">
      <dgm:prSet presAssocID="{EB7BD2FE-FDDB-4EA7-B4F8-47EFEBFB51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8C930C3A-B3E8-426C-B80A-3ADD0FF25814}" type="pres">
      <dgm:prSet presAssocID="{EB7BD2FE-FDDB-4EA7-B4F8-47EFEBFB517B}" presName="spaceRect" presStyleCnt="0"/>
      <dgm:spPr/>
    </dgm:pt>
    <dgm:pt modelId="{FCD0A5D9-7D53-46EF-8B5E-63B55256ACA4}" type="pres">
      <dgm:prSet presAssocID="{EB7BD2FE-FDDB-4EA7-B4F8-47EFEBFB517B}" presName="textRect" presStyleLbl="revTx" presStyleIdx="3" presStyleCnt="5">
        <dgm:presLayoutVars>
          <dgm:chMax val="1"/>
          <dgm:chPref val="1"/>
        </dgm:presLayoutVars>
      </dgm:prSet>
      <dgm:spPr/>
    </dgm:pt>
    <dgm:pt modelId="{27355229-65E1-47B0-AF1F-73126263ADAE}" type="pres">
      <dgm:prSet presAssocID="{DDD7E31E-CE89-4226-B262-DD9EF011519B}" presName="sibTrans" presStyleLbl="sibTrans2D1" presStyleIdx="0" presStyleCnt="0"/>
      <dgm:spPr/>
    </dgm:pt>
    <dgm:pt modelId="{E02B81CF-5DA1-426A-8979-927D02862E5E}" type="pres">
      <dgm:prSet presAssocID="{51FC75D0-0B40-44FE-835C-72E2A30DEBB3}" presName="compNode" presStyleCnt="0"/>
      <dgm:spPr/>
    </dgm:pt>
    <dgm:pt modelId="{809A0997-9538-463A-8A27-2DD9EFDC16D5}" type="pres">
      <dgm:prSet presAssocID="{51FC75D0-0B40-44FE-835C-72E2A30DEBB3}" presName="iconBgRect" presStyleLbl="bgShp" presStyleIdx="4" presStyleCnt="5"/>
      <dgm:spPr/>
    </dgm:pt>
    <dgm:pt modelId="{3D2EBC83-3AF6-4282-B5F3-22A9FA77F37B}" type="pres">
      <dgm:prSet presAssocID="{51FC75D0-0B40-44FE-835C-72E2A30DEBB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rophy"/>
        </a:ext>
      </dgm:extLst>
    </dgm:pt>
    <dgm:pt modelId="{34A26DE9-6776-4AAB-9122-7B39D896E296}" type="pres">
      <dgm:prSet presAssocID="{51FC75D0-0B40-44FE-835C-72E2A30DEBB3}" presName="spaceRect" presStyleCnt="0"/>
      <dgm:spPr/>
    </dgm:pt>
    <dgm:pt modelId="{B914235D-189C-436A-BA27-3A98824BA79D}" type="pres">
      <dgm:prSet presAssocID="{51FC75D0-0B40-44FE-835C-72E2A30DEBB3}" presName="textRect" presStyleLbl="revTx" presStyleIdx="4" presStyleCnt="5">
        <dgm:presLayoutVars>
          <dgm:chMax val="1"/>
          <dgm:chPref val="1"/>
        </dgm:presLayoutVars>
      </dgm:prSet>
      <dgm:spPr/>
    </dgm:pt>
  </dgm:ptLst>
  <dgm:cxnLst>
    <dgm:cxn modelId="{A0F89B21-1333-41A4-AAB3-387CA9C437FB}" type="presOf" srcId="{1F5D6521-EC65-4B7A-AE07-2660DAD6E072}" destId="{7C7F0090-F8BA-4593-84E5-AC994F0A9667}" srcOrd="0" destOrd="0" presId="urn:microsoft.com/office/officeart/2018/2/layout/IconCircleList"/>
    <dgm:cxn modelId="{5873F05C-7FC0-4BBD-8F5E-56B9479562B5}" type="presOf" srcId="{AC6A4F3B-3BB1-435F-9113-50906EE97F8E}" destId="{2092765E-220F-4A72-82BF-4859774ED22C}" srcOrd="0" destOrd="0" presId="urn:microsoft.com/office/officeart/2018/2/layout/IconCircleList"/>
    <dgm:cxn modelId="{709C5843-ED8E-4ADE-A65C-C64A308DAA1A}" type="presOf" srcId="{DDD7E31E-CE89-4226-B262-DD9EF011519B}" destId="{27355229-65E1-47B0-AF1F-73126263ADAE}" srcOrd="0" destOrd="0" presId="urn:microsoft.com/office/officeart/2018/2/layout/IconCircleList"/>
    <dgm:cxn modelId="{E8552445-4575-4A84-9A42-DE23A71882E5}" srcId="{A5BC6FE5-185E-4CDA-A362-46071CC3A851}" destId="{AC6A4F3B-3BB1-435F-9113-50906EE97F8E}" srcOrd="1" destOrd="0" parTransId="{DF7C16EA-711C-4EEA-B928-8B70B17B4EA9}" sibTransId="{9F7D0006-C628-48DD-A4A5-4ACC366DD1B8}"/>
    <dgm:cxn modelId="{AEFE826B-5895-453C-9D29-0D71B207DD93}" type="presOf" srcId="{A5BC6FE5-185E-4CDA-A362-46071CC3A851}" destId="{90AED97C-661E-42F0-A75B-3F7B76E3A0DE}" srcOrd="0" destOrd="0" presId="urn:microsoft.com/office/officeart/2018/2/layout/IconCircleList"/>
    <dgm:cxn modelId="{B290526D-1BC3-4F7C-9494-51A0C1714711}" type="presOf" srcId="{9F7D0006-C628-48DD-A4A5-4ACC366DD1B8}" destId="{72811C95-1158-48BC-A13C-F464ACFB0387}" srcOrd="0" destOrd="0" presId="urn:microsoft.com/office/officeart/2018/2/layout/IconCircleList"/>
    <dgm:cxn modelId="{F6337875-395E-4C5E-A2D4-4DE3FDC2F0B7}" srcId="{A5BC6FE5-185E-4CDA-A362-46071CC3A851}" destId="{51FC75D0-0B40-44FE-835C-72E2A30DEBB3}" srcOrd="4" destOrd="0" parTransId="{1E6CD697-FA15-4197-9894-B7421E149BF1}" sibTransId="{5DF8280F-B26C-4BFF-9381-6E59C9A0725A}"/>
    <dgm:cxn modelId="{390EE179-5556-4DFC-93EE-BCDBBEFF6883}" type="presOf" srcId="{D9A140D2-0FA5-4198-991B-26C569A80CCA}" destId="{C5931DEF-3E32-465C-878F-29723A259A1F}" srcOrd="0" destOrd="0" presId="urn:microsoft.com/office/officeart/2018/2/layout/IconCircleList"/>
    <dgm:cxn modelId="{EC4FC78D-C642-4864-AE07-C073F69FF063}" type="presOf" srcId="{51FC75D0-0B40-44FE-835C-72E2A30DEBB3}" destId="{B914235D-189C-436A-BA27-3A98824BA79D}" srcOrd="0" destOrd="0" presId="urn:microsoft.com/office/officeart/2018/2/layout/IconCircleList"/>
    <dgm:cxn modelId="{61E65DA0-8B67-4558-85E3-D65B547C1E68}" type="presOf" srcId="{6E48E390-AC99-4B59-BB77-71E92730F9FF}" destId="{FA4EBB66-E87E-46FD-BC7C-EBFB2DD0351F}" srcOrd="0" destOrd="0" presId="urn:microsoft.com/office/officeart/2018/2/layout/IconCircleList"/>
    <dgm:cxn modelId="{AD60E1A3-558B-4FBD-84A8-596954181F15}" srcId="{A5BC6FE5-185E-4CDA-A362-46071CC3A851}" destId="{1F5D6521-EC65-4B7A-AE07-2660DAD6E072}" srcOrd="0" destOrd="0" parTransId="{46457599-90F6-4106-B2D7-6BAA0CAC7153}" sibTransId="{D9A140D2-0FA5-4198-991B-26C569A80CCA}"/>
    <dgm:cxn modelId="{8D6ED6AD-4805-4D45-A594-479ED486D730}" srcId="{A5BC6FE5-185E-4CDA-A362-46071CC3A851}" destId="{6E48E390-AC99-4B59-BB77-71E92730F9FF}" srcOrd="2" destOrd="0" parTransId="{2A21E0FC-0783-45C7-8933-5694FA0D0B52}" sibTransId="{03CC27AF-C7D9-4DC3-8230-007399986CF2}"/>
    <dgm:cxn modelId="{7C24ECAE-08B2-416F-9246-0D23B460A572}" type="presOf" srcId="{03CC27AF-C7D9-4DC3-8230-007399986CF2}" destId="{447F3D23-E9AE-4D03-B42E-943A84F6E6D8}" srcOrd="0" destOrd="0" presId="urn:microsoft.com/office/officeart/2018/2/layout/IconCircleList"/>
    <dgm:cxn modelId="{2B12E1D0-25B0-4E32-90F2-F4FC57120065}" srcId="{A5BC6FE5-185E-4CDA-A362-46071CC3A851}" destId="{EB7BD2FE-FDDB-4EA7-B4F8-47EFEBFB517B}" srcOrd="3" destOrd="0" parTransId="{F6733822-B2A8-4883-9B3A-5B6D95319DD2}" sibTransId="{DDD7E31E-CE89-4226-B262-DD9EF011519B}"/>
    <dgm:cxn modelId="{FEB97FD6-2737-409D-A93C-E3B48069C408}" type="presOf" srcId="{EB7BD2FE-FDDB-4EA7-B4F8-47EFEBFB517B}" destId="{FCD0A5D9-7D53-46EF-8B5E-63B55256ACA4}" srcOrd="0" destOrd="0" presId="urn:microsoft.com/office/officeart/2018/2/layout/IconCircleList"/>
    <dgm:cxn modelId="{E3E7EFBD-1763-4785-84DF-F8842367E8D1}" type="presParOf" srcId="{90AED97C-661E-42F0-A75B-3F7B76E3A0DE}" destId="{A949E29E-863F-464A-B5D5-6DD1B5A74971}" srcOrd="0" destOrd="0" presId="urn:microsoft.com/office/officeart/2018/2/layout/IconCircleList"/>
    <dgm:cxn modelId="{72F2CCCF-E2B1-49EF-AA87-34B06E1EA9AB}" type="presParOf" srcId="{A949E29E-863F-464A-B5D5-6DD1B5A74971}" destId="{89D04B31-8706-4044-B115-263E1C2055DE}" srcOrd="0" destOrd="0" presId="urn:microsoft.com/office/officeart/2018/2/layout/IconCircleList"/>
    <dgm:cxn modelId="{744AED8D-5BEA-493D-BE13-A484C4B00BCC}" type="presParOf" srcId="{89D04B31-8706-4044-B115-263E1C2055DE}" destId="{D4FE8AA8-19E2-4C08-9796-751D023B0E0A}" srcOrd="0" destOrd="0" presId="urn:microsoft.com/office/officeart/2018/2/layout/IconCircleList"/>
    <dgm:cxn modelId="{3EDBB05E-D3A8-4008-B280-759ECF504AE4}" type="presParOf" srcId="{89D04B31-8706-4044-B115-263E1C2055DE}" destId="{A153CD50-DB6F-4711-BEEC-5037B487892C}" srcOrd="1" destOrd="0" presId="urn:microsoft.com/office/officeart/2018/2/layout/IconCircleList"/>
    <dgm:cxn modelId="{3E1FEF3A-7D90-45EA-95AD-AE02C5EA4BE2}" type="presParOf" srcId="{89D04B31-8706-4044-B115-263E1C2055DE}" destId="{E95F8C2B-BC2C-4817-B242-D8564380B759}" srcOrd="2" destOrd="0" presId="urn:microsoft.com/office/officeart/2018/2/layout/IconCircleList"/>
    <dgm:cxn modelId="{2E0BAF1A-AEBF-4F90-BC1F-1781662A1F58}" type="presParOf" srcId="{89D04B31-8706-4044-B115-263E1C2055DE}" destId="{7C7F0090-F8BA-4593-84E5-AC994F0A9667}" srcOrd="3" destOrd="0" presId="urn:microsoft.com/office/officeart/2018/2/layout/IconCircleList"/>
    <dgm:cxn modelId="{7D07ECFB-FB28-44F0-A006-A079AE9014EC}" type="presParOf" srcId="{A949E29E-863F-464A-B5D5-6DD1B5A74971}" destId="{C5931DEF-3E32-465C-878F-29723A259A1F}" srcOrd="1" destOrd="0" presId="urn:microsoft.com/office/officeart/2018/2/layout/IconCircleList"/>
    <dgm:cxn modelId="{7274D1C2-6C38-405C-8014-9A9FC82CF250}" type="presParOf" srcId="{A949E29E-863F-464A-B5D5-6DD1B5A74971}" destId="{B6985251-7F6E-45E0-AB81-8B8A055692D2}" srcOrd="2" destOrd="0" presId="urn:microsoft.com/office/officeart/2018/2/layout/IconCircleList"/>
    <dgm:cxn modelId="{D7B1B17B-A409-4215-A8A9-05B77B1FA43F}" type="presParOf" srcId="{B6985251-7F6E-45E0-AB81-8B8A055692D2}" destId="{DACFC60C-5A5B-4557-A6E5-6D5BC2418748}" srcOrd="0" destOrd="0" presId="urn:microsoft.com/office/officeart/2018/2/layout/IconCircleList"/>
    <dgm:cxn modelId="{A83AB4E0-89C5-4942-95EF-12C540219598}" type="presParOf" srcId="{B6985251-7F6E-45E0-AB81-8B8A055692D2}" destId="{FC2F1659-22C7-4DD9-9D65-3E4D401B16AA}" srcOrd="1" destOrd="0" presId="urn:microsoft.com/office/officeart/2018/2/layout/IconCircleList"/>
    <dgm:cxn modelId="{89C6B5D5-79D6-49FB-8CE2-F8A6363F37E0}" type="presParOf" srcId="{B6985251-7F6E-45E0-AB81-8B8A055692D2}" destId="{24212355-6296-4256-A33D-2FB5CC3D8FC1}" srcOrd="2" destOrd="0" presId="urn:microsoft.com/office/officeart/2018/2/layout/IconCircleList"/>
    <dgm:cxn modelId="{9C5B85F0-EA2B-40F6-94F5-70BC3B57DC2F}" type="presParOf" srcId="{B6985251-7F6E-45E0-AB81-8B8A055692D2}" destId="{2092765E-220F-4A72-82BF-4859774ED22C}" srcOrd="3" destOrd="0" presId="urn:microsoft.com/office/officeart/2018/2/layout/IconCircleList"/>
    <dgm:cxn modelId="{AEB0DB5B-7CBE-4666-9042-5ED779DAD9F6}" type="presParOf" srcId="{A949E29E-863F-464A-B5D5-6DD1B5A74971}" destId="{72811C95-1158-48BC-A13C-F464ACFB0387}" srcOrd="3" destOrd="0" presId="urn:microsoft.com/office/officeart/2018/2/layout/IconCircleList"/>
    <dgm:cxn modelId="{3F218596-0EE8-414B-9222-EAD697BB3E7E}" type="presParOf" srcId="{A949E29E-863F-464A-B5D5-6DD1B5A74971}" destId="{CF4E77AA-48BE-43D2-BF82-CECA808049F2}" srcOrd="4" destOrd="0" presId="urn:microsoft.com/office/officeart/2018/2/layout/IconCircleList"/>
    <dgm:cxn modelId="{C85F88F7-5DB7-4613-AADA-4B27A5CC90CE}" type="presParOf" srcId="{CF4E77AA-48BE-43D2-BF82-CECA808049F2}" destId="{25CB0715-F549-47BF-9A9A-EB2E0F021769}" srcOrd="0" destOrd="0" presId="urn:microsoft.com/office/officeart/2018/2/layout/IconCircleList"/>
    <dgm:cxn modelId="{9737FF16-E465-420D-8DB6-3EDC143CC7DB}" type="presParOf" srcId="{CF4E77AA-48BE-43D2-BF82-CECA808049F2}" destId="{4C69296F-0D96-4BB7-BD20-672946BCB356}" srcOrd="1" destOrd="0" presId="urn:microsoft.com/office/officeart/2018/2/layout/IconCircleList"/>
    <dgm:cxn modelId="{69C6E454-F7F5-4F82-95D4-6AD79D147435}" type="presParOf" srcId="{CF4E77AA-48BE-43D2-BF82-CECA808049F2}" destId="{D452E910-D101-4E4F-9528-EEF08D208B77}" srcOrd="2" destOrd="0" presId="urn:microsoft.com/office/officeart/2018/2/layout/IconCircleList"/>
    <dgm:cxn modelId="{D6E23898-9079-4179-B514-66E07E668BD4}" type="presParOf" srcId="{CF4E77AA-48BE-43D2-BF82-CECA808049F2}" destId="{FA4EBB66-E87E-46FD-BC7C-EBFB2DD0351F}" srcOrd="3" destOrd="0" presId="urn:microsoft.com/office/officeart/2018/2/layout/IconCircleList"/>
    <dgm:cxn modelId="{14BC879F-2CC6-476C-AF9B-C0E0D77F3C8E}" type="presParOf" srcId="{A949E29E-863F-464A-B5D5-6DD1B5A74971}" destId="{447F3D23-E9AE-4D03-B42E-943A84F6E6D8}" srcOrd="5" destOrd="0" presId="urn:microsoft.com/office/officeart/2018/2/layout/IconCircleList"/>
    <dgm:cxn modelId="{97800CDB-14C0-47D7-B542-9B84F5249C54}" type="presParOf" srcId="{A949E29E-863F-464A-B5D5-6DD1B5A74971}" destId="{889B4303-93C8-43E7-9A78-1CED8DD748E5}" srcOrd="6" destOrd="0" presId="urn:microsoft.com/office/officeart/2018/2/layout/IconCircleList"/>
    <dgm:cxn modelId="{1CA2ED8B-4AFF-4868-99BE-E1E693F5FC33}" type="presParOf" srcId="{889B4303-93C8-43E7-9A78-1CED8DD748E5}" destId="{80DE84BA-6987-4F2A-9E0B-73713E2A2F74}" srcOrd="0" destOrd="0" presId="urn:microsoft.com/office/officeart/2018/2/layout/IconCircleList"/>
    <dgm:cxn modelId="{A7C35F64-8EE5-4C7F-A963-F93E943295F6}" type="presParOf" srcId="{889B4303-93C8-43E7-9A78-1CED8DD748E5}" destId="{207E96D0-63BA-41D8-ADA3-C23A4D97FF1E}" srcOrd="1" destOrd="0" presId="urn:microsoft.com/office/officeart/2018/2/layout/IconCircleList"/>
    <dgm:cxn modelId="{9C613268-0B39-412B-9C17-9CDB28D2ADA7}" type="presParOf" srcId="{889B4303-93C8-43E7-9A78-1CED8DD748E5}" destId="{8C930C3A-B3E8-426C-B80A-3ADD0FF25814}" srcOrd="2" destOrd="0" presId="urn:microsoft.com/office/officeart/2018/2/layout/IconCircleList"/>
    <dgm:cxn modelId="{9FDF49C6-8D2E-4995-AD26-675462167EFA}" type="presParOf" srcId="{889B4303-93C8-43E7-9A78-1CED8DD748E5}" destId="{FCD0A5D9-7D53-46EF-8B5E-63B55256ACA4}" srcOrd="3" destOrd="0" presId="urn:microsoft.com/office/officeart/2018/2/layout/IconCircleList"/>
    <dgm:cxn modelId="{E5A51AD3-91F8-4AB3-B136-3A0B18E6CF55}" type="presParOf" srcId="{A949E29E-863F-464A-B5D5-6DD1B5A74971}" destId="{27355229-65E1-47B0-AF1F-73126263ADAE}" srcOrd="7" destOrd="0" presId="urn:microsoft.com/office/officeart/2018/2/layout/IconCircleList"/>
    <dgm:cxn modelId="{4CFA6000-A2DB-4666-AC78-FBED50C0134C}" type="presParOf" srcId="{A949E29E-863F-464A-B5D5-6DD1B5A74971}" destId="{E02B81CF-5DA1-426A-8979-927D02862E5E}" srcOrd="8" destOrd="0" presId="urn:microsoft.com/office/officeart/2018/2/layout/IconCircleList"/>
    <dgm:cxn modelId="{991A0AA8-8141-4971-BFB9-028EF26B8070}" type="presParOf" srcId="{E02B81CF-5DA1-426A-8979-927D02862E5E}" destId="{809A0997-9538-463A-8A27-2DD9EFDC16D5}" srcOrd="0" destOrd="0" presId="urn:microsoft.com/office/officeart/2018/2/layout/IconCircleList"/>
    <dgm:cxn modelId="{A5409AA1-6DA6-4C61-9A0D-DF3EF6F5B95B}" type="presParOf" srcId="{E02B81CF-5DA1-426A-8979-927D02862E5E}" destId="{3D2EBC83-3AF6-4282-B5F3-22A9FA77F37B}" srcOrd="1" destOrd="0" presId="urn:microsoft.com/office/officeart/2018/2/layout/IconCircleList"/>
    <dgm:cxn modelId="{59863C21-0738-4C03-8C25-82081910FA79}" type="presParOf" srcId="{E02B81CF-5DA1-426A-8979-927D02862E5E}" destId="{34A26DE9-6776-4AAB-9122-7B39D896E296}" srcOrd="2" destOrd="0" presId="urn:microsoft.com/office/officeart/2018/2/layout/IconCircleList"/>
    <dgm:cxn modelId="{3401B9F9-7C78-4F19-ACF7-D2B787908D0C}" type="presParOf" srcId="{E02B81CF-5DA1-426A-8979-927D02862E5E}" destId="{B914235D-189C-436A-BA27-3A98824BA79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D48C19-4D34-4A94-8710-A9C0344FBB65}" type="doc">
      <dgm:prSet loTypeId="urn:microsoft.com/office/officeart/2005/8/layout/hierarchy1" loCatId="hierarchy" qsTypeId="urn:microsoft.com/office/officeart/2005/8/quickstyle/simple1" qsCatId="simple" csTypeId="urn:microsoft.com/office/officeart/2005/8/colors/accent5_2" csCatId="accent5"/>
      <dgm:spPr/>
      <dgm:t>
        <a:bodyPr/>
        <a:lstStyle/>
        <a:p>
          <a:endParaRPr lang="en-US"/>
        </a:p>
      </dgm:t>
    </dgm:pt>
    <dgm:pt modelId="{3D93C362-EB43-4809-80CC-CA513A3F2CA7}">
      <dgm:prSet/>
      <dgm:spPr/>
      <dgm:t>
        <a:bodyPr/>
        <a:lstStyle/>
        <a:p>
          <a:r>
            <a:rPr lang="en-US"/>
            <a:t>Vanishing Gradient</a:t>
          </a:r>
        </a:p>
      </dgm:t>
    </dgm:pt>
    <dgm:pt modelId="{45EEF802-C02D-425E-9693-C647FAB69A40}" type="parTrans" cxnId="{43D2140A-19C8-46DB-B18C-BEE18EE74618}">
      <dgm:prSet/>
      <dgm:spPr/>
      <dgm:t>
        <a:bodyPr/>
        <a:lstStyle/>
        <a:p>
          <a:endParaRPr lang="en-US"/>
        </a:p>
      </dgm:t>
    </dgm:pt>
    <dgm:pt modelId="{494CBA50-F6A9-4A29-99B3-4D24EACEA1D1}" type="sibTrans" cxnId="{43D2140A-19C8-46DB-B18C-BEE18EE74618}">
      <dgm:prSet/>
      <dgm:spPr/>
      <dgm:t>
        <a:bodyPr/>
        <a:lstStyle/>
        <a:p>
          <a:endParaRPr lang="en-US"/>
        </a:p>
      </dgm:t>
    </dgm:pt>
    <dgm:pt modelId="{835B8C06-EB8E-42CC-A09D-E120C9926736}">
      <dgm:prSet/>
      <dgm:spPr/>
      <dgm:t>
        <a:bodyPr/>
        <a:lstStyle/>
        <a:p>
          <a:r>
            <a:rPr lang="en-US"/>
            <a:t>Mode Collapse</a:t>
          </a:r>
        </a:p>
      </dgm:t>
    </dgm:pt>
    <dgm:pt modelId="{ECCC967F-24EC-4EC9-B76A-37749B677766}" type="parTrans" cxnId="{A1E9FF0A-EF92-4991-A404-84696DA696DA}">
      <dgm:prSet/>
      <dgm:spPr/>
      <dgm:t>
        <a:bodyPr/>
        <a:lstStyle/>
        <a:p>
          <a:endParaRPr lang="en-US"/>
        </a:p>
      </dgm:t>
    </dgm:pt>
    <dgm:pt modelId="{AF3F15C0-0B90-4E0F-98E0-91858F1FB374}" type="sibTrans" cxnId="{A1E9FF0A-EF92-4991-A404-84696DA696DA}">
      <dgm:prSet/>
      <dgm:spPr/>
      <dgm:t>
        <a:bodyPr/>
        <a:lstStyle/>
        <a:p>
          <a:endParaRPr lang="en-US"/>
        </a:p>
      </dgm:t>
    </dgm:pt>
    <dgm:pt modelId="{291C1D6A-627E-4165-AC8D-56D4F45F5548}" type="pres">
      <dgm:prSet presAssocID="{74D48C19-4D34-4A94-8710-A9C0344FBB65}" presName="hierChild1" presStyleCnt="0">
        <dgm:presLayoutVars>
          <dgm:chPref val="1"/>
          <dgm:dir/>
          <dgm:animOne val="branch"/>
          <dgm:animLvl val="lvl"/>
          <dgm:resizeHandles/>
        </dgm:presLayoutVars>
      </dgm:prSet>
      <dgm:spPr/>
    </dgm:pt>
    <dgm:pt modelId="{ADC29881-B5B6-40D5-A1BF-3837CA682C29}" type="pres">
      <dgm:prSet presAssocID="{3D93C362-EB43-4809-80CC-CA513A3F2CA7}" presName="hierRoot1" presStyleCnt="0"/>
      <dgm:spPr/>
    </dgm:pt>
    <dgm:pt modelId="{BF95265C-61D3-4520-A367-E2208C3D1D55}" type="pres">
      <dgm:prSet presAssocID="{3D93C362-EB43-4809-80CC-CA513A3F2CA7}" presName="composite" presStyleCnt="0"/>
      <dgm:spPr/>
    </dgm:pt>
    <dgm:pt modelId="{407B7E1B-9379-4266-BFAD-BC596AE736EE}" type="pres">
      <dgm:prSet presAssocID="{3D93C362-EB43-4809-80CC-CA513A3F2CA7}" presName="background" presStyleLbl="node0" presStyleIdx="0" presStyleCnt="2"/>
      <dgm:spPr/>
    </dgm:pt>
    <dgm:pt modelId="{4C30F766-3158-4F2F-962E-559A22610A08}" type="pres">
      <dgm:prSet presAssocID="{3D93C362-EB43-4809-80CC-CA513A3F2CA7}" presName="text" presStyleLbl="fgAcc0" presStyleIdx="0" presStyleCnt="2">
        <dgm:presLayoutVars>
          <dgm:chPref val="3"/>
        </dgm:presLayoutVars>
      </dgm:prSet>
      <dgm:spPr/>
    </dgm:pt>
    <dgm:pt modelId="{D4D4B3EB-7E15-4CE5-BEC5-A3EB89650A12}" type="pres">
      <dgm:prSet presAssocID="{3D93C362-EB43-4809-80CC-CA513A3F2CA7}" presName="hierChild2" presStyleCnt="0"/>
      <dgm:spPr/>
    </dgm:pt>
    <dgm:pt modelId="{DB110266-CA4C-4C0B-A464-D730CC5F3BF7}" type="pres">
      <dgm:prSet presAssocID="{835B8C06-EB8E-42CC-A09D-E120C9926736}" presName="hierRoot1" presStyleCnt="0"/>
      <dgm:spPr/>
    </dgm:pt>
    <dgm:pt modelId="{54656BA6-0229-41E3-B369-F9A33226D56B}" type="pres">
      <dgm:prSet presAssocID="{835B8C06-EB8E-42CC-A09D-E120C9926736}" presName="composite" presStyleCnt="0"/>
      <dgm:spPr/>
    </dgm:pt>
    <dgm:pt modelId="{6CA468CE-F84E-4C1E-A5AD-80C2209C4AB7}" type="pres">
      <dgm:prSet presAssocID="{835B8C06-EB8E-42CC-A09D-E120C9926736}" presName="background" presStyleLbl="node0" presStyleIdx="1" presStyleCnt="2"/>
      <dgm:spPr/>
    </dgm:pt>
    <dgm:pt modelId="{82B10E24-A4ED-4959-BC0E-8BA7F6C5AD87}" type="pres">
      <dgm:prSet presAssocID="{835B8C06-EB8E-42CC-A09D-E120C9926736}" presName="text" presStyleLbl="fgAcc0" presStyleIdx="1" presStyleCnt="2">
        <dgm:presLayoutVars>
          <dgm:chPref val="3"/>
        </dgm:presLayoutVars>
      </dgm:prSet>
      <dgm:spPr/>
    </dgm:pt>
    <dgm:pt modelId="{D769AE17-B639-4517-9466-FC20C4CD8F62}" type="pres">
      <dgm:prSet presAssocID="{835B8C06-EB8E-42CC-A09D-E120C9926736}" presName="hierChild2" presStyleCnt="0"/>
      <dgm:spPr/>
    </dgm:pt>
  </dgm:ptLst>
  <dgm:cxnLst>
    <dgm:cxn modelId="{43D2140A-19C8-46DB-B18C-BEE18EE74618}" srcId="{74D48C19-4D34-4A94-8710-A9C0344FBB65}" destId="{3D93C362-EB43-4809-80CC-CA513A3F2CA7}" srcOrd="0" destOrd="0" parTransId="{45EEF802-C02D-425E-9693-C647FAB69A40}" sibTransId="{494CBA50-F6A9-4A29-99B3-4D24EACEA1D1}"/>
    <dgm:cxn modelId="{A1E9FF0A-EF92-4991-A404-84696DA696DA}" srcId="{74D48C19-4D34-4A94-8710-A9C0344FBB65}" destId="{835B8C06-EB8E-42CC-A09D-E120C9926736}" srcOrd="1" destOrd="0" parTransId="{ECCC967F-24EC-4EC9-B76A-37749B677766}" sibTransId="{AF3F15C0-0B90-4E0F-98E0-91858F1FB374}"/>
    <dgm:cxn modelId="{7A356330-F168-4150-9889-186982071113}" type="presOf" srcId="{74D48C19-4D34-4A94-8710-A9C0344FBB65}" destId="{291C1D6A-627E-4165-AC8D-56D4F45F5548}" srcOrd="0" destOrd="0" presId="urn:microsoft.com/office/officeart/2005/8/layout/hierarchy1"/>
    <dgm:cxn modelId="{BB7064A8-931B-44ED-8CEB-8261AE55E0CF}" type="presOf" srcId="{3D93C362-EB43-4809-80CC-CA513A3F2CA7}" destId="{4C30F766-3158-4F2F-962E-559A22610A08}" srcOrd="0" destOrd="0" presId="urn:microsoft.com/office/officeart/2005/8/layout/hierarchy1"/>
    <dgm:cxn modelId="{8F3665F4-4ACC-4A7E-B51F-6373C5502140}" type="presOf" srcId="{835B8C06-EB8E-42CC-A09D-E120C9926736}" destId="{82B10E24-A4ED-4959-BC0E-8BA7F6C5AD87}" srcOrd="0" destOrd="0" presId="urn:microsoft.com/office/officeart/2005/8/layout/hierarchy1"/>
    <dgm:cxn modelId="{A2CA0D0C-C3CE-4A4F-80D3-3BBFC0E386F9}" type="presParOf" srcId="{291C1D6A-627E-4165-AC8D-56D4F45F5548}" destId="{ADC29881-B5B6-40D5-A1BF-3837CA682C29}" srcOrd="0" destOrd="0" presId="urn:microsoft.com/office/officeart/2005/8/layout/hierarchy1"/>
    <dgm:cxn modelId="{371736B5-C73D-49A4-AA5B-064C9A8CF8A7}" type="presParOf" srcId="{ADC29881-B5B6-40D5-A1BF-3837CA682C29}" destId="{BF95265C-61D3-4520-A367-E2208C3D1D55}" srcOrd="0" destOrd="0" presId="urn:microsoft.com/office/officeart/2005/8/layout/hierarchy1"/>
    <dgm:cxn modelId="{2B58095A-593B-4974-8517-54C4EEB65546}" type="presParOf" srcId="{BF95265C-61D3-4520-A367-E2208C3D1D55}" destId="{407B7E1B-9379-4266-BFAD-BC596AE736EE}" srcOrd="0" destOrd="0" presId="urn:microsoft.com/office/officeart/2005/8/layout/hierarchy1"/>
    <dgm:cxn modelId="{E8415D0E-C795-49F5-BBFB-5C4A5054470D}" type="presParOf" srcId="{BF95265C-61D3-4520-A367-E2208C3D1D55}" destId="{4C30F766-3158-4F2F-962E-559A22610A08}" srcOrd="1" destOrd="0" presId="urn:microsoft.com/office/officeart/2005/8/layout/hierarchy1"/>
    <dgm:cxn modelId="{EA6BBD38-7479-43DA-AA61-64C1C53A03A3}" type="presParOf" srcId="{ADC29881-B5B6-40D5-A1BF-3837CA682C29}" destId="{D4D4B3EB-7E15-4CE5-BEC5-A3EB89650A12}" srcOrd="1" destOrd="0" presId="urn:microsoft.com/office/officeart/2005/8/layout/hierarchy1"/>
    <dgm:cxn modelId="{3C7F64DD-AE2A-4B35-B0A6-57B657E86962}" type="presParOf" srcId="{291C1D6A-627E-4165-AC8D-56D4F45F5548}" destId="{DB110266-CA4C-4C0B-A464-D730CC5F3BF7}" srcOrd="1" destOrd="0" presId="urn:microsoft.com/office/officeart/2005/8/layout/hierarchy1"/>
    <dgm:cxn modelId="{2CDF5E91-3E17-4529-858C-95153AF059AD}" type="presParOf" srcId="{DB110266-CA4C-4C0B-A464-D730CC5F3BF7}" destId="{54656BA6-0229-41E3-B369-F9A33226D56B}" srcOrd="0" destOrd="0" presId="urn:microsoft.com/office/officeart/2005/8/layout/hierarchy1"/>
    <dgm:cxn modelId="{FE440F43-B173-4394-834C-F200EFEC8A3B}" type="presParOf" srcId="{54656BA6-0229-41E3-B369-F9A33226D56B}" destId="{6CA468CE-F84E-4C1E-A5AD-80C2209C4AB7}" srcOrd="0" destOrd="0" presId="urn:microsoft.com/office/officeart/2005/8/layout/hierarchy1"/>
    <dgm:cxn modelId="{BBD302DB-5735-48BA-8041-A9483430F56C}" type="presParOf" srcId="{54656BA6-0229-41E3-B369-F9A33226D56B}" destId="{82B10E24-A4ED-4959-BC0E-8BA7F6C5AD87}" srcOrd="1" destOrd="0" presId="urn:microsoft.com/office/officeart/2005/8/layout/hierarchy1"/>
    <dgm:cxn modelId="{65E0CF24-D9AB-4939-BB77-287A70CDDD98}" type="presParOf" srcId="{DB110266-CA4C-4C0B-A464-D730CC5F3BF7}" destId="{D769AE17-B639-4517-9466-FC20C4CD8F6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883C12D-DF4C-41B4-A592-E91A0284727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3D2C0AA-F4EA-4B7F-AB99-4B482EAE8F81}">
      <dgm:prSet/>
      <dgm:spPr/>
      <dgm:t>
        <a:bodyPr/>
        <a:lstStyle/>
        <a:p>
          <a:r>
            <a:rPr lang="en-US"/>
            <a:t>Occurs in "early" stages of training</a:t>
          </a:r>
        </a:p>
      </dgm:t>
    </dgm:pt>
    <dgm:pt modelId="{BBE2DF2D-F326-470B-93D6-07E101286192}" type="parTrans" cxnId="{9814FC5D-D20E-4D9C-9884-5EC80C62B55A}">
      <dgm:prSet/>
      <dgm:spPr/>
      <dgm:t>
        <a:bodyPr/>
        <a:lstStyle/>
        <a:p>
          <a:endParaRPr lang="en-US"/>
        </a:p>
      </dgm:t>
    </dgm:pt>
    <dgm:pt modelId="{9C32D106-74CE-4251-841B-E5EFE2CFB817}" type="sibTrans" cxnId="{9814FC5D-D20E-4D9C-9884-5EC80C62B55A}">
      <dgm:prSet/>
      <dgm:spPr/>
      <dgm:t>
        <a:bodyPr/>
        <a:lstStyle/>
        <a:p>
          <a:endParaRPr lang="en-US"/>
        </a:p>
      </dgm:t>
    </dgm:pt>
    <dgm:pt modelId="{6960122D-8150-486B-9CF8-A0285F7E9D3E}">
      <dgm:prSet/>
      <dgm:spPr/>
      <dgm:t>
        <a:bodyPr/>
        <a:lstStyle/>
        <a:p>
          <a:r>
            <a:rPr lang="en-US"/>
            <a:t>When Discriminator is still learning</a:t>
          </a:r>
        </a:p>
      </dgm:t>
    </dgm:pt>
    <dgm:pt modelId="{5297625D-622B-4A16-9720-B9F21A83C258}" type="parTrans" cxnId="{B7D28BCA-6668-4606-8FC7-6F63085AB4ED}">
      <dgm:prSet/>
      <dgm:spPr/>
      <dgm:t>
        <a:bodyPr/>
        <a:lstStyle/>
        <a:p>
          <a:endParaRPr lang="en-US"/>
        </a:p>
      </dgm:t>
    </dgm:pt>
    <dgm:pt modelId="{E60B01C1-AD31-45DE-A6B8-AF3DCE544FD2}" type="sibTrans" cxnId="{B7D28BCA-6668-4606-8FC7-6F63085AB4ED}">
      <dgm:prSet/>
      <dgm:spPr/>
      <dgm:t>
        <a:bodyPr/>
        <a:lstStyle/>
        <a:p>
          <a:endParaRPr lang="en-US"/>
        </a:p>
      </dgm:t>
    </dgm:pt>
    <dgm:pt modelId="{D41B9FE3-BBAF-407D-935E-6E137DD7557E}">
      <dgm:prSet/>
      <dgm:spPr/>
      <dgm:t>
        <a:bodyPr/>
        <a:lstStyle/>
        <a:p>
          <a:r>
            <a:rPr lang="en-US"/>
            <a:t>As it gets better, gradients to the Generator decrease</a:t>
          </a:r>
        </a:p>
      </dgm:t>
    </dgm:pt>
    <dgm:pt modelId="{0D87531E-FBB3-4728-8461-4835475DD8BE}" type="parTrans" cxnId="{F16BAA08-4A38-43FB-9E80-03B801718E9A}">
      <dgm:prSet/>
      <dgm:spPr/>
      <dgm:t>
        <a:bodyPr/>
        <a:lstStyle/>
        <a:p>
          <a:endParaRPr lang="en-US"/>
        </a:p>
      </dgm:t>
    </dgm:pt>
    <dgm:pt modelId="{7A3E46D9-5E17-4094-A0D0-85ACE2AF2005}" type="sibTrans" cxnId="{F16BAA08-4A38-43FB-9E80-03B801718E9A}">
      <dgm:prSet/>
      <dgm:spPr/>
      <dgm:t>
        <a:bodyPr/>
        <a:lstStyle/>
        <a:p>
          <a:endParaRPr lang="en-US"/>
        </a:p>
      </dgm:t>
    </dgm:pt>
    <dgm:pt modelId="{7A4D003C-2A7C-4C1B-B971-46FBF0C07483}">
      <dgm:prSet/>
      <dgm:spPr/>
      <dgm:t>
        <a:bodyPr/>
        <a:lstStyle/>
        <a:p>
          <a:r>
            <a:rPr lang="en-US"/>
            <a:t>Either the updates to the discriminator are inaccurate, or they disappear.</a:t>
          </a:r>
        </a:p>
      </dgm:t>
    </dgm:pt>
    <dgm:pt modelId="{E0BA1782-553A-4011-B0E8-E7813796C953}" type="parTrans" cxnId="{07C1978D-E822-46DF-86F1-EEBB2E5338F2}">
      <dgm:prSet/>
      <dgm:spPr/>
      <dgm:t>
        <a:bodyPr/>
        <a:lstStyle/>
        <a:p>
          <a:endParaRPr lang="en-US"/>
        </a:p>
      </dgm:t>
    </dgm:pt>
    <dgm:pt modelId="{4109047C-835B-484E-9240-3140469762DF}" type="sibTrans" cxnId="{07C1978D-E822-46DF-86F1-EEBB2E5338F2}">
      <dgm:prSet/>
      <dgm:spPr/>
      <dgm:t>
        <a:bodyPr/>
        <a:lstStyle/>
        <a:p>
          <a:endParaRPr lang="en-US"/>
        </a:p>
      </dgm:t>
    </dgm:pt>
    <dgm:pt modelId="{D7A3D122-ACD6-46F9-B31C-95C113AC009C}">
      <dgm:prSet/>
      <dgm:spPr/>
      <dgm:t>
        <a:bodyPr/>
        <a:lstStyle/>
        <a:p>
          <a:r>
            <a:rPr lang="en-US"/>
            <a:t>Generator gets heavily penalized, which leads to saturation in the value post-activation function, and the eventual gradient vanishing.</a:t>
          </a:r>
        </a:p>
      </dgm:t>
    </dgm:pt>
    <dgm:pt modelId="{92DD25A6-B1CB-4F46-828C-F75A95949ADD}" type="parTrans" cxnId="{69BF004F-A3EA-4711-BBEF-35333DB51FEE}">
      <dgm:prSet/>
      <dgm:spPr/>
      <dgm:t>
        <a:bodyPr/>
        <a:lstStyle/>
        <a:p>
          <a:endParaRPr lang="en-US"/>
        </a:p>
      </dgm:t>
    </dgm:pt>
    <dgm:pt modelId="{FDB7B57E-8F18-4C7D-9058-39EEF32C0E22}" type="sibTrans" cxnId="{69BF004F-A3EA-4711-BBEF-35333DB51FEE}">
      <dgm:prSet/>
      <dgm:spPr/>
      <dgm:t>
        <a:bodyPr/>
        <a:lstStyle/>
        <a:p>
          <a:endParaRPr lang="en-US"/>
        </a:p>
      </dgm:t>
    </dgm:pt>
    <dgm:pt modelId="{5A958EE8-E5A0-4199-A8BE-8F2D7613EA92}" type="pres">
      <dgm:prSet presAssocID="{A883C12D-DF4C-41B4-A592-E91A02847275}" presName="linear" presStyleCnt="0">
        <dgm:presLayoutVars>
          <dgm:animLvl val="lvl"/>
          <dgm:resizeHandles val="exact"/>
        </dgm:presLayoutVars>
      </dgm:prSet>
      <dgm:spPr/>
    </dgm:pt>
    <dgm:pt modelId="{BB371C3F-686A-4903-8701-5349632A2997}" type="pres">
      <dgm:prSet presAssocID="{53D2C0AA-F4EA-4B7F-AB99-4B482EAE8F81}" presName="parentText" presStyleLbl="node1" presStyleIdx="0" presStyleCnt="5">
        <dgm:presLayoutVars>
          <dgm:chMax val="0"/>
          <dgm:bulletEnabled val="1"/>
        </dgm:presLayoutVars>
      </dgm:prSet>
      <dgm:spPr/>
    </dgm:pt>
    <dgm:pt modelId="{A2BF4AA4-95BD-4D64-9BB9-963422F45AAE}" type="pres">
      <dgm:prSet presAssocID="{9C32D106-74CE-4251-841B-E5EFE2CFB817}" presName="spacer" presStyleCnt="0"/>
      <dgm:spPr/>
    </dgm:pt>
    <dgm:pt modelId="{8E2B07B1-24E7-4994-91CD-016F7D4CC712}" type="pres">
      <dgm:prSet presAssocID="{6960122D-8150-486B-9CF8-A0285F7E9D3E}" presName="parentText" presStyleLbl="node1" presStyleIdx="1" presStyleCnt="5">
        <dgm:presLayoutVars>
          <dgm:chMax val="0"/>
          <dgm:bulletEnabled val="1"/>
        </dgm:presLayoutVars>
      </dgm:prSet>
      <dgm:spPr/>
    </dgm:pt>
    <dgm:pt modelId="{C8CD4C66-C3AE-4633-B6EA-4E0F1979C536}" type="pres">
      <dgm:prSet presAssocID="{E60B01C1-AD31-45DE-A6B8-AF3DCE544FD2}" presName="spacer" presStyleCnt="0"/>
      <dgm:spPr/>
    </dgm:pt>
    <dgm:pt modelId="{BAF021FB-0F36-4EA5-8373-DCC63D4AE4D2}" type="pres">
      <dgm:prSet presAssocID="{D41B9FE3-BBAF-407D-935E-6E137DD7557E}" presName="parentText" presStyleLbl="node1" presStyleIdx="2" presStyleCnt="5">
        <dgm:presLayoutVars>
          <dgm:chMax val="0"/>
          <dgm:bulletEnabled val="1"/>
        </dgm:presLayoutVars>
      </dgm:prSet>
      <dgm:spPr/>
    </dgm:pt>
    <dgm:pt modelId="{E70C81FF-D412-4FB6-9ED2-796F95AA6D56}" type="pres">
      <dgm:prSet presAssocID="{7A3E46D9-5E17-4094-A0D0-85ACE2AF2005}" presName="spacer" presStyleCnt="0"/>
      <dgm:spPr/>
    </dgm:pt>
    <dgm:pt modelId="{C39A8534-1B7B-4806-A6DD-7F1133658531}" type="pres">
      <dgm:prSet presAssocID="{7A4D003C-2A7C-4C1B-B971-46FBF0C07483}" presName="parentText" presStyleLbl="node1" presStyleIdx="3" presStyleCnt="5">
        <dgm:presLayoutVars>
          <dgm:chMax val="0"/>
          <dgm:bulletEnabled val="1"/>
        </dgm:presLayoutVars>
      </dgm:prSet>
      <dgm:spPr/>
    </dgm:pt>
    <dgm:pt modelId="{480639C0-0A44-4323-A66E-8C6190707F30}" type="pres">
      <dgm:prSet presAssocID="{4109047C-835B-484E-9240-3140469762DF}" presName="spacer" presStyleCnt="0"/>
      <dgm:spPr/>
    </dgm:pt>
    <dgm:pt modelId="{DD275AF1-D3DA-4747-87A4-12C9B9FE52D5}" type="pres">
      <dgm:prSet presAssocID="{D7A3D122-ACD6-46F9-B31C-95C113AC009C}" presName="parentText" presStyleLbl="node1" presStyleIdx="4" presStyleCnt="5">
        <dgm:presLayoutVars>
          <dgm:chMax val="0"/>
          <dgm:bulletEnabled val="1"/>
        </dgm:presLayoutVars>
      </dgm:prSet>
      <dgm:spPr/>
    </dgm:pt>
  </dgm:ptLst>
  <dgm:cxnLst>
    <dgm:cxn modelId="{F16BAA08-4A38-43FB-9E80-03B801718E9A}" srcId="{A883C12D-DF4C-41B4-A592-E91A02847275}" destId="{D41B9FE3-BBAF-407D-935E-6E137DD7557E}" srcOrd="2" destOrd="0" parTransId="{0D87531E-FBB3-4728-8461-4835475DD8BE}" sibTransId="{7A3E46D9-5E17-4094-A0D0-85ACE2AF2005}"/>
    <dgm:cxn modelId="{5293CD19-52FE-49CB-ABCC-F6EC41BD1ABF}" type="presOf" srcId="{A883C12D-DF4C-41B4-A592-E91A02847275}" destId="{5A958EE8-E5A0-4199-A8BE-8F2D7613EA92}" srcOrd="0" destOrd="0" presId="urn:microsoft.com/office/officeart/2005/8/layout/vList2"/>
    <dgm:cxn modelId="{1D031321-53E6-4847-94BD-5BEA7A3498D6}" type="presOf" srcId="{53D2C0AA-F4EA-4B7F-AB99-4B482EAE8F81}" destId="{BB371C3F-686A-4903-8701-5349632A2997}" srcOrd="0" destOrd="0" presId="urn:microsoft.com/office/officeart/2005/8/layout/vList2"/>
    <dgm:cxn modelId="{0795F43E-0680-4028-BC35-0417AED9A8F9}" type="presOf" srcId="{D7A3D122-ACD6-46F9-B31C-95C113AC009C}" destId="{DD275AF1-D3DA-4747-87A4-12C9B9FE52D5}" srcOrd="0" destOrd="0" presId="urn:microsoft.com/office/officeart/2005/8/layout/vList2"/>
    <dgm:cxn modelId="{9814FC5D-D20E-4D9C-9884-5EC80C62B55A}" srcId="{A883C12D-DF4C-41B4-A592-E91A02847275}" destId="{53D2C0AA-F4EA-4B7F-AB99-4B482EAE8F81}" srcOrd="0" destOrd="0" parTransId="{BBE2DF2D-F326-470B-93D6-07E101286192}" sibTransId="{9C32D106-74CE-4251-841B-E5EFE2CFB817}"/>
    <dgm:cxn modelId="{69BF004F-A3EA-4711-BBEF-35333DB51FEE}" srcId="{A883C12D-DF4C-41B4-A592-E91A02847275}" destId="{D7A3D122-ACD6-46F9-B31C-95C113AC009C}" srcOrd="4" destOrd="0" parTransId="{92DD25A6-B1CB-4F46-828C-F75A95949ADD}" sibTransId="{FDB7B57E-8F18-4C7D-9058-39EEF32C0E22}"/>
    <dgm:cxn modelId="{07C1978D-E822-46DF-86F1-EEBB2E5338F2}" srcId="{A883C12D-DF4C-41B4-A592-E91A02847275}" destId="{7A4D003C-2A7C-4C1B-B971-46FBF0C07483}" srcOrd="3" destOrd="0" parTransId="{E0BA1782-553A-4011-B0E8-E7813796C953}" sibTransId="{4109047C-835B-484E-9240-3140469762DF}"/>
    <dgm:cxn modelId="{B7D28BCA-6668-4606-8FC7-6F63085AB4ED}" srcId="{A883C12D-DF4C-41B4-A592-E91A02847275}" destId="{6960122D-8150-486B-9CF8-A0285F7E9D3E}" srcOrd="1" destOrd="0" parTransId="{5297625D-622B-4A16-9720-B9F21A83C258}" sibTransId="{E60B01C1-AD31-45DE-A6B8-AF3DCE544FD2}"/>
    <dgm:cxn modelId="{3AB711E4-D964-46B2-98E1-946A9430D01D}" type="presOf" srcId="{D41B9FE3-BBAF-407D-935E-6E137DD7557E}" destId="{BAF021FB-0F36-4EA5-8373-DCC63D4AE4D2}" srcOrd="0" destOrd="0" presId="urn:microsoft.com/office/officeart/2005/8/layout/vList2"/>
    <dgm:cxn modelId="{85EDDCE7-FFA1-41CC-9B71-0F27B771776F}" type="presOf" srcId="{6960122D-8150-486B-9CF8-A0285F7E9D3E}" destId="{8E2B07B1-24E7-4994-91CD-016F7D4CC712}" srcOrd="0" destOrd="0" presId="urn:microsoft.com/office/officeart/2005/8/layout/vList2"/>
    <dgm:cxn modelId="{0E6A4BF1-B3FA-4B78-88EF-4ED6018DB5A4}" type="presOf" srcId="{7A4D003C-2A7C-4C1B-B971-46FBF0C07483}" destId="{C39A8534-1B7B-4806-A6DD-7F1133658531}" srcOrd="0" destOrd="0" presId="urn:microsoft.com/office/officeart/2005/8/layout/vList2"/>
    <dgm:cxn modelId="{21072C11-02C1-45E8-8B97-B55CB763F43E}" type="presParOf" srcId="{5A958EE8-E5A0-4199-A8BE-8F2D7613EA92}" destId="{BB371C3F-686A-4903-8701-5349632A2997}" srcOrd="0" destOrd="0" presId="urn:microsoft.com/office/officeart/2005/8/layout/vList2"/>
    <dgm:cxn modelId="{AB92641C-A922-4169-A36A-E144B91A3F12}" type="presParOf" srcId="{5A958EE8-E5A0-4199-A8BE-8F2D7613EA92}" destId="{A2BF4AA4-95BD-4D64-9BB9-963422F45AAE}" srcOrd="1" destOrd="0" presId="urn:microsoft.com/office/officeart/2005/8/layout/vList2"/>
    <dgm:cxn modelId="{07CD8079-6405-4D00-A9E5-F64707CF366B}" type="presParOf" srcId="{5A958EE8-E5A0-4199-A8BE-8F2D7613EA92}" destId="{8E2B07B1-24E7-4994-91CD-016F7D4CC712}" srcOrd="2" destOrd="0" presId="urn:microsoft.com/office/officeart/2005/8/layout/vList2"/>
    <dgm:cxn modelId="{7E4FA4A4-7083-434C-ABF2-5BC91115C6CF}" type="presParOf" srcId="{5A958EE8-E5A0-4199-A8BE-8F2D7613EA92}" destId="{C8CD4C66-C3AE-4633-B6EA-4E0F1979C536}" srcOrd="3" destOrd="0" presId="urn:microsoft.com/office/officeart/2005/8/layout/vList2"/>
    <dgm:cxn modelId="{2A0B1659-DB41-4568-9473-BD001D09015E}" type="presParOf" srcId="{5A958EE8-E5A0-4199-A8BE-8F2D7613EA92}" destId="{BAF021FB-0F36-4EA5-8373-DCC63D4AE4D2}" srcOrd="4" destOrd="0" presId="urn:microsoft.com/office/officeart/2005/8/layout/vList2"/>
    <dgm:cxn modelId="{9360DA72-FCC8-4AD1-818B-92D2EEA046FC}" type="presParOf" srcId="{5A958EE8-E5A0-4199-A8BE-8F2D7613EA92}" destId="{E70C81FF-D412-4FB6-9ED2-796F95AA6D56}" srcOrd="5" destOrd="0" presId="urn:microsoft.com/office/officeart/2005/8/layout/vList2"/>
    <dgm:cxn modelId="{050A639A-2957-4B40-9C33-B02919B880C7}" type="presParOf" srcId="{5A958EE8-E5A0-4199-A8BE-8F2D7613EA92}" destId="{C39A8534-1B7B-4806-A6DD-7F1133658531}" srcOrd="6" destOrd="0" presId="urn:microsoft.com/office/officeart/2005/8/layout/vList2"/>
    <dgm:cxn modelId="{0721A9F9-3F0B-422E-AC7D-7578CBB44832}" type="presParOf" srcId="{5A958EE8-E5A0-4199-A8BE-8F2D7613EA92}" destId="{480639C0-0A44-4323-A66E-8C6190707F30}" srcOrd="7" destOrd="0" presId="urn:microsoft.com/office/officeart/2005/8/layout/vList2"/>
    <dgm:cxn modelId="{35CA9E52-3BCD-442B-8F5A-594A8AC567B2}" type="presParOf" srcId="{5A958EE8-E5A0-4199-A8BE-8F2D7613EA92}" destId="{DD275AF1-D3DA-4747-87A4-12C9B9FE52D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90FC77B-5282-448A-AB25-BA2848EDC8CA}"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268C72F9-D4F1-45BD-9265-9E13B575561E}">
      <dgm:prSet/>
      <dgm:spPr/>
      <dgm:t>
        <a:bodyPr/>
        <a:lstStyle/>
        <a:p>
          <a:pPr rtl="0"/>
          <a:r>
            <a:rPr lang="en-US" b="1">
              <a:latin typeface="Calibri Light" panose="020F0302020204030204"/>
            </a:rPr>
            <a:t>Inception Score (IS):</a:t>
          </a:r>
          <a:endParaRPr lang="en-US" b="1"/>
        </a:p>
      </dgm:t>
    </dgm:pt>
    <dgm:pt modelId="{C798C088-3440-47FE-AE33-B2CD4989F1BE}" type="parTrans" cxnId="{83FBB336-A618-46CC-A00D-2319373EC447}">
      <dgm:prSet/>
      <dgm:spPr/>
      <dgm:t>
        <a:bodyPr/>
        <a:lstStyle/>
        <a:p>
          <a:endParaRPr lang="en-US"/>
        </a:p>
      </dgm:t>
    </dgm:pt>
    <dgm:pt modelId="{D484A2FF-56AC-4B6B-AAA8-2924FD4A01CC}" type="sibTrans" cxnId="{83FBB336-A618-46CC-A00D-2319373EC447}">
      <dgm:prSet/>
      <dgm:spPr/>
      <dgm:t>
        <a:bodyPr/>
        <a:lstStyle/>
        <a:p>
          <a:endParaRPr lang="en-US"/>
        </a:p>
      </dgm:t>
    </dgm:pt>
    <dgm:pt modelId="{8384B12C-3CE0-495A-99E1-DA49AB10FB14}">
      <dgm:prSet/>
      <dgm:spPr/>
      <dgm:t>
        <a:bodyPr/>
        <a:lstStyle/>
        <a:p>
          <a:pPr rtl="0"/>
          <a:r>
            <a:rPr lang="en-US">
              <a:solidFill>
                <a:srgbClr val="000000"/>
              </a:solidFill>
              <a:latin typeface="Calibri Light" panose="020F0302020204030204"/>
            </a:rPr>
            <a:t>Measures</a:t>
          </a:r>
          <a:r>
            <a:rPr lang="en-US">
              <a:solidFill>
                <a:srgbClr val="000000"/>
              </a:solidFill>
            </a:rPr>
            <a:t> quality of generated images.</a:t>
          </a:r>
          <a:r>
            <a:rPr lang="en-US">
              <a:solidFill>
                <a:srgbClr val="000000"/>
              </a:solidFill>
              <a:latin typeface="Calibri Light" panose="020F0302020204030204"/>
            </a:rPr>
            <a:t> </a:t>
          </a:r>
        </a:p>
      </dgm:t>
    </dgm:pt>
    <dgm:pt modelId="{CD2E53AD-2923-478F-88B6-FE5567E52679}" type="parTrans" cxnId="{0E54625B-8DD6-49BC-9943-CE59DBDF869F}">
      <dgm:prSet/>
      <dgm:spPr/>
      <dgm:t>
        <a:bodyPr/>
        <a:lstStyle/>
        <a:p>
          <a:endParaRPr lang="en-US"/>
        </a:p>
      </dgm:t>
    </dgm:pt>
    <dgm:pt modelId="{4C6A1BBD-9DB9-480F-B43A-61688A2302D3}" type="sibTrans" cxnId="{0E54625B-8DD6-49BC-9943-CE59DBDF869F}">
      <dgm:prSet/>
      <dgm:spPr/>
      <dgm:t>
        <a:bodyPr/>
        <a:lstStyle/>
        <a:p>
          <a:endParaRPr lang="en-US"/>
        </a:p>
      </dgm:t>
    </dgm:pt>
    <dgm:pt modelId="{0AB2D87D-FF27-4967-BF79-C8619659314B}">
      <dgm:prSet/>
      <dgm:spPr/>
      <dgm:t>
        <a:bodyPr/>
        <a:lstStyle/>
        <a:p>
          <a:pPr rtl="0"/>
          <a:r>
            <a:rPr lang="en-US" b="1">
              <a:solidFill>
                <a:schemeClr val="bg1"/>
              </a:solidFill>
            </a:rPr>
            <a:t>Fréchet Inception Distance (FID</a:t>
          </a:r>
          <a:r>
            <a:rPr lang="en-US" b="1">
              <a:solidFill>
                <a:schemeClr val="bg1"/>
              </a:solidFill>
              <a:latin typeface="Calibri Light" panose="020F0302020204030204"/>
            </a:rPr>
            <a:t>):</a:t>
          </a:r>
          <a:endParaRPr lang="en-US">
            <a:solidFill>
              <a:schemeClr val="bg1"/>
            </a:solidFill>
          </a:endParaRPr>
        </a:p>
      </dgm:t>
    </dgm:pt>
    <dgm:pt modelId="{E77D7D12-FB9D-4990-B84B-E45F84B0BADB}" type="parTrans" cxnId="{3D9892D9-C517-450D-84D3-A58A18434D69}">
      <dgm:prSet/>
      <dgm:spPr/>
      <dgm:t>
        <a:bodyPr/>
        <a:lstStyle/>
        <a:p>
          <a:endParaRPr lang="en-US"/>
        </a:p>
      </dgm:t>
    </dgm:pt>
    <dgm:pt modelId="{F9AF30AE-DAB1-4FE1-98A7-C08D6F253219}" type="sibTrans" cxnId="{3D9892D9-C517-450D-84D3-A58A18434D69}">
      <dgm:prSet/>
      <dgm:spPr/>
      <dgm:t>
        <a:bodyPr/>
        <a:lstStyle/>
        <a:p>
          <a:endParaRPr lang="en-US"/>
        </a:p>
      </dgm:t>
    </dgm:pt>
    <dgm:pt modelId="{CC3D620D-0BB9-49A2-8BD1-0A4CE9BE98A6}">
      <dgm:prSet/>
      <dgm:spPr/>
      <dgm:t>
        <a:bodyPr/>
        <a:lstStyle/>
        <a:p>
          <a:r>
            <a:rPr lang="en-US">
              <a:solidFill>
                <a:srgbClr val="000000"/>
              </a:solidFill>
              <a:latin typeface="Calibri Light" panose="020F0302020204030204"/>
            </a:rPr>
            <a:t>measures</a:t>
          </a:r>
          <a:r>
            <a:rPr lang="en-US">
              <a:solidFill>
                <a:srgbClr val="000000"/>
              </a:solidFill>
            </a:rPr>
            <a:t> the similarity between two sets of images.</a:t>
          </a:r>
        </a:p>
      </dgm:t>
    </dgm:pt>
    <dgm:pt modelId="{9FA94B86-B006-4CA3-9360-6B17DB9E4013}" type="parTrans" cxnId="{239BA131-C4A4-4696-A756-11D83D6BBD20}">
      <dgm:prSet/>
      <dgm:spPr/>
      <dgm:t>
        <a:bodyPr/>
        <a:lstStyle/>
        <a:p>
          <a:endParaRPr lang="en-US"/>
        </a:p>
      </dgm:t>
    </dgm:pt>
    <dgm:pt modelId="{3E7475AF-7577-4F1F-A897-4E34D6AAF29E}" type="sibTrans" cxnId="{239BA131-C4A4-4696-A756-11D83D6BBD20}">
      <dgm:prSet/>
      <dgm:spPr/>
      <dgm:t>
        <a:bodyPr/>
        <a:lstStyle/>
        <a:p>
          <a:endParaRPr lang="en-US"/>
        </a:p>
      </dgm:t>
    </dgm:pt>
    <dgm:pt modelId="{70E8B334-3B94-4626-921A-3DDFA465AF81}">
      <dgm:prSet/>
      <dgm:spPr/>
      <dgm:t>
        <a:bodyPr/>
        <a:lstStyle/>
        <a:p>
          <a:pPr rtl="0"/>
          <a:r>
            <a:rPr lang="en-US">
              <a:solidFill>
                <a:srgbClr val="000000"/>
              </a:solidFill>
            </a:rPr>
            <a:t>calculated by feeding the images into an Inception model and then measuring the distance between the distributions of the</a:t>
          </a:r>
          <a:r>
            <a:rPr lang="en-US">
              <a:solidFill>
                <a:srgbClr val="000000"/>
              </a:solidFill>
              <a:latin typeface="Calibri Light" panose="020F0302020204030204"/>
            </a:rPr>
            <a:t> generated sets.</a:t>
          </a:r>
          <a:endParaRPr lang="en-US">
            <a:solidFill>
              <a:srgbClr val="000000"/>
            </a:solidFill>
          </a:endParaRPr>
        </a:p>
      </dgm:t>
    </dgm:pt>
    <dgm:pt modelId="{877F84AA-1A46-4FD8-8E3B-243D75B0E09E}" type="parTrans" cxnId="{F494BBEC-25A1-4F9A-8AC0-793D689094FD}">
      <dgm:prSet/>
      <dgm:spPr/>
      <dgm:t>
        <a:bodyPr/>
        <a:lstStyle/>
        <a:p>
          <a:endParaRPr lang="en-US"/>
        </a:p>
      </dgm:t>
    </dgm:pt>
    <dgm:pt modelId="{1A86B5EF-B9FF-4B8C-A134-3830AE0D8782}" type="sibTrans" cxnId="{F494BBEC-25A1-4F9A-8AC0-793D689094FD}">
      <dgm:prSet/>
      <dgm:spPr/>
      <dgm:t>
        <a:bodyPr/>
        <a:lstStyle/>
        <a:p>
          <a:endParaRPr lang="en-US"/>
        </a:p>
      </dgm:t>
    </dgm:pt>
    <dgm:pt modelId="{469C0830-4377-4AE0-8CD7-174A7F7B91FD}">
      <dgm:prSet/>
      <dgm:spPr/>
      <dgm:t>
        <a:bodyPr/>
        <a:lstStyle/>
        <a:p>
          <a:pPr rtl="0"/>
          <a:r>
            <a:rPr lang="en-US">
              <a:solidFill>
                <a:srgbClr val="000000"/>
              </a:solidFill>
            </a:rPr>
            <a:t>lower FID score </a:t>
          </a:r>
          <a:r>
            <a:rPr lang="en-US">
              <a:solidFill>
                <a:srgbClr val="000000"/>
              </a:solidFill>
              <a:latin typeface="Calibri Light" panose="020F0302020204030204"/>
            </a:rPr>
            <a:t>--&gt; </a:t>
          </a:r>
          <a:r>
            <a:rPr lang="en-US">
              <a:solidFill>
                <a:srgbClr val="000000"/>
              </a:solidFill>
            </a:rPr>
            <a:t>generated images are more similar to the real images</a:t>
          </a:r>
          <a:r>
            <a:rPr lang="en-US">
              <a:solidFill>
                <a:srgbClr val="000000"/>
              </a:solidFill>
              <a:latin typeface="Calibri Light" panose="020F0302020204030204"/>
            </a:rPr>
            <a:t>.</a:t>
          </a:r>
          <a:endParaRPr lang="en-US">
            <a:solidFill>
              <a:srgbClr val="000000"/>
            </a:solidFill>
          </a:endParaRPr>
        </a:p>
      </dgm:t>
    </dgm:pt>
    <dgm:pt modelId="{4D7D187A-C427-4B39-8886-5B7BF014EA5B}" type="parTrans" cxnId="{9944C70A-C796-4B79-9F5C-71D86D33B7F5}">
      <dgm:prSet/>
      <dgm:spPr/>
      <dgm:t>
        <a:bodyPr/>
        <a:lstStyle/>
        <a:p>
          <a:endParaRPr lang="en-US"/>
        </a:p>
      </dgm:t>
    </dgm:pt>
    <dgm:pt modelId="{03A79AF9-FF95-4FE2-8B9E-177B90327FAD}" type="sibTrans" cxnId="{9944C70A-C796-4B79-9F5C-71D86D33B7F5}">
      <dgm:prSet/>
      <dgm:spPr/>
      <dgm:t>
        <a:bodyPr/>
        <a:lstStyle/>
        <a:p>
          <a:endParaRPr lang="en-US"/>
        </a:p>
      </dgm:t>
    </dgm:pt>
    <dgm:pt modelId="{41250AAC-018A-4F52-A585-697400312D41}">
      <dgm:prSet phldr="0"/>
      <dgm:spPr/>
      <dgm:t>
        <a:bodyPr/>
        <a:lstStyle/>
        <a:p>
          <a:pPr rtl="0"/>
          <a:r>
            <a:rPr lang="en-US">
              <a:solidFill>
                <a:srgbClr val="000000"/>
              </a:solidFill>
              <a:latin typeface="Calibri Light" panose="020F0302020204030204"/>
            </a:rPr>
            <a:t>Calculated</a:t>
          </a:r>
          <a:r>
            <a:rPr lang="en-US">
              <a:solidFill>
                <a:srgbClr val="000000"/>
              </a:solidFill>
            </a:rPr>
            <a:t> by feeding the generated images into an Inception model and then measuring the entropy of the model's predictions.</a:t>
          </a:r>
          <a:endParaRPr lang="en-US">
            <a:latin typeface="Calibri Light" panose="020F0302020204030204"/>
          </a:endParaRPr>
        </a:p>
      </dgm:t>
    </dgm:pt>
    <dgm:pt modelId="{ED1C818A-C943-42A8-8527-880F35C519B5}" type="parTrans" cxnId="{C25960A3-AC48-462E-969F-EF3DFEA3864D}">
      <dgm:prSet/>
      <dgm:spPr/>
    </dgm:pt>
    <dgm:pt modelId="{7C91551F-8EA7-4312-8A06-98899CA61C3F}" type="sibTrans" cxnId="{C25960A3-AC48-462E-969F-EF3DFEA3864D}">
      <dgm:prSet/>
      <dgm:spPr/>
      <dgm:t>
        <a:bodyPr/>
        <a:lstStyle/>
        <a:p>
          <a:endParaRPr lang="en-US"/>
        </a:p>
      </dgm:t>
    </dgm:pt>
    <dgm:pt modelId="{B6C0CE5C-22B9-4870-9924-C64F4975BA43}">
      <dgm:prSet phldr="0"/>
      <dgm:spPr/>
      <dgm:t>
        <a:bodyPr/>
        <a:lstStyle/>
        <a:p>
          <a:pPr rtl="0"/>
          <a:r>
            <a:rPr lang="en-US">
              <a:solidFill>
                <a:srgbClr val="000000"/>
              </a:solidFill>
            </a:rPr>
            <a:t>A higher IS score</a:t>
          </a:r>
          <a:r>
            <a:rPr lang="en-US">
              <a:solidFill>
                <a:srgbClr val="000000"/>
              </a:solidFill>
              <a:latin typeface="Calibri Light" panose="020F0302020204030204"/>
            </a:rPr>
            <a:t> --&gt;</a:t>
          </a:r>
          <a:r>
            <a:rPr lang="en-US">
              <a:solidFill>
                <a:srgbClr val="000000"/>
              </a:solidFill>
            </a:rPr>
            <a:t> generated images are more realistic</a:t>
          </a:r>
          <a:r>
            <a:rPr lang="en-US">
              <a:latin typeface="Calibri Light" panose="020F0302020204030204"/>
            </a:rPr>
            <a:t>.</a:t>
          </a:r>
          <a:endParaRPr lang="en-US"/>
        </a:p>
      </dgm:t>
    </dgm:pt>
    <dgm:pt modelId="{7DBB89BA-ED52-4FFA-9E72-9BF92DBC79D6}" type="parTrans" cxnId="{C029CF61-9898-489F-AD16-157803A7FD49}">
      <dgm:prSet/>
      <dgm:spPr/>
    </dgm:pt>
    <dgm:pt modelId="{EDA3EC95-6CF7-4CA8-8A31-F0BE32763BCF}" type="sibTrans" cxnId="{C029CF61-9898-489F-AD16-157803A7FD49}">
      <dgm:prSet/>
      <dgm:spPr/>
      <dgm:t>
        <a:bodyPr/>
        <a:lstStyle/>
        <a:p>
          <a:endParaRPr lang="en-US"/>
        </a:p>
      </dgm:t>
    </dgm:pt>
    <dgm:pt modelId="{173418AA-D85E-4BAB-BF09-8DED6B909DBA}" type="pres">
      <dgm:prSet presAssocID="{D90FC77B-5282-448A-AB25-BA2848EDC8CA}" presName="Name0" presStyleCnt="0">
        <dgm:presLayoutVars>
          <dgm:dir/>
          <dgm:animLvl val="lvl"/>
          <dgm:resizeHandles val="exact"/>
        </dgm:presLayoutVars>
      </dgm:prSet>
      <dgm:spPr/>
    </dgm:pt>
    <dgm:pt modelId="{D71B93EC-06A7-4246-B261-8BC7B0CFD495}" type="pres">
      <dgm:prSet presAssocID="{268C72F9-D4F1-45BD-9265-9E13B575561E}" presName="linNode" presStyleCnt="0"/>
      <dgm:spPr/>
    </dgm:pt>
    <dgm:pt modelId="{AB358C79-9F02-43BB-9849-59BA7A2750BE}" type="pres">
      <dgm:prSet presAssocID="{268C72F9-D4F1-45BD-9265-9E13B575561E}" presName="parentText" presStyleLbl="node1" presStyleIdx="0" presStyleCnt="2">
        <dgm:presLayoutVars>
          <dgm:chMax val="1"/>
          <dgm:bulletEnabled val="1"/>
        </dgm:presLayoutVars>
      </dgm:prSet>
      <dgm:spPr>
        <a:solidFill>
          <a:srgbClr val="92D050"/>
        </a:solidFill>
      </dgm:spPr>
    </dgm:pt>
    <dgm:pt modelId="{8CFF412B-CA56-43C9-BA31-17BFBF7AFAD4}" type="pres">
      <dgm:prSet presAssocID="{268C72F9-D4F1-45BD-9265-9E13B575561E}" presName="descendantText" presStyleLbl="alignAccFollowNode1" presStyleIdx="0" presStyleCnt="2">
        <dgm:presLayoutVars>
          <dgm:bulletEnabled val="1"/>
        </dgm:presLayoutVars>
      </dgm:prSet>
      <dgm:spPr/>
    </dgm:pt>
    <dgm:pt modelId="{1DC4D4B0-477F-47D1-93E6-7650C2306EFA}" type="pres">
      <dgm:prSet presAssocID="{D484A2FF-56AC-4B6B-AAA8-2924FD4A01CC}" presName="sp" presStyleCnt="0"/>
      <dgm:spPr/>
    </dgm:pt>
    <dgm:pt modelId="{7A92FD9D-1868-42B7-9DD9-3C7FF09878C8}" type="pres">
      <dgm:prSet presAssocID="{0AB2D87D-FF27-4967-BF79-C8619659314B}" presName="linNode" presStyleCnt="0"/>
      <dgm:spPr/>
    </dgm:pt>
    <dgm:pt modelId="{B1A2CCFE-CC59-4264-B2C7-68BAF407FE4D}" type="pres">
      <dgm:prSet presAssocID="{0AB2D87D-FF27-4967-BF79-C8619659314B}" presName="parentText" presStyleLbl="node1" presStyleIdx="1" presStyleCnt="2">
        <dgm:presLayoutVars>
          <dgm:chMax val="1"/>
          <dgm:bulletEnabled val="1"/>
        </dgm:presLayoutVars>
      </dgm:prSet>
      <dgm:spPr>
        <a:solidFill>
          <a:srgbClr val="00B0F0"/>
        </a:solidFill>
      </dgm:spPr>
    </dgm:pt>
    <dgm:pt modelId="{0073627A-C0A6-4D7A-9274-0D8D150507B3}" type="pres">
      <dgm:prSet presAssocID="{0AB2D87D-FF27-4967-BF79-C8619659314B}" presName="descendantText" presStyleLbl="alignAccFollowNode1" presStyleIdx="1" presStyleCnt="2">
        <dgm:presLayoutVars>
          <dgm:bulletEnabled val="1"/>
        </dgm:presLayoutVars>
      </dgm:prSet>
      <dgm:spPr/>
    </dgm:pt>
  </dgm:ptLst>
  <dgm:cxnLst>
    <dgm:cxn modelId="{9944C70A-C796-4B79-9F5C-71D86D33B7F5}" srcId="{0AB2D87D-FF27-4967-BF79-C8619659314B}" destId="{469C0830-4377-4AE0-8CD7-174A7F7B91FD}" srcOrd="2" destOrd="0" parTransId="{4D7D187A-C427-4B39-8886-5B7BF014EA5B}" sibTransId="{03A79AF9-FF95-4FE2-8B9E-177B90327FAD}"/>
    <dgm:cxn modelId="{239BA131-C4A4-4696-A756-11D83D6BBD20}" srcId="{0AB2D87D-FF27-4967-BF79-C8619659314B}" destId="{CC3D620D-0BB9-49A2-8BD1-0A4CE9BE98A6}" srcOrd="0" destOrd="0" parTransId="{9FA94B86-B006-4CA3-9360-6B17DB9E4013}" sibTransId="{3E7475AF-7577-4F1F-A897-4E34D6AAF29E}"/>
    <dgm:cxn modelId="{83FBB336-A618-46CC-A00D-2319373EC447}" srcId="{D90FC77B-5282-448A-AB25-BA2848EDC8CA}" destId="{268C72F9-D4F1-45BD-9265-9E13B575561E}" srcOrd="0" destOrd="0" parTransId="{C798C088-3440-47FE-AE33-B2CD4989F1BE}" sibTransId="{D484A2FF-56AC-4B6B-AAA8-2924FD4A01CC}"/>
    <dgm:cxn modelId="{3105853E-3051-4556-AB07-7B7DD2A13611}" type="presOf" srcId="{268C72F9-D4F1-45BD-9265-9E13B575561E}" destId="{AB358C79-9F02-43BB-9849-59BA7A2750BE}" srcOrd="0" destOrd="0" presId="urn:microsoft.com/office/officeart/2005/8/layout/vList5"/>
    <dgm:cxn modelId="{0E54625B-8DD6-49BC-9943-CE59DBDF869F}" srcId="{268C72F9-D4F1-45BD-9265-9E13B575561E}" destId="{8384B12C-3CE0-495A-99E1-DA49AB10FB14}" srcOrd="0" destOrd="0" parTransId="{CD2E53AD-2923-478F-88B6-FE5567E52679}" sibTransId="{4C6A1BBD-9DB9-480F-B43A-61688A2302D3}"/>
    <dgm:cxn modelId="{C029CF61-9898-489F-AD16-157803A7FD49}" srcId="{268C72F9-D4F1-45BD-9265-9E13B575561E}" destId="{B6C0CE5C-22B9-4870-9924-C64F4975BA43}" srcOrd="2" destOrd="0" parTransId="{7DBB89BA-ED52-4FFA-9E72-9BF92DBC79D6}" sibTransId="{EDA3EC95-6CF7-4CA8-8A31-F0BE32763BCF}"/>
    <dgm:cxn modelId="{4EB55642-E61F-4BDC-9A57-CA0C4F79CE79}" type="presOf" srcId="{CC3D620D-0BB9-49A2-8BD1-0A4CE9BE98A6}" destId="{0073627A-C0A6-4D7A-9274-0D8D150507B3}" srcOrd="0" destOrd="0" presId="urn:microsoft.com/office/officeart/2005/8/layout/vList5"/>
    <dgm:cxn modelId="{56089D6A-4A7E-4718-8E8A-2310B5724B8A}" type="presOf" srcId="{D90FC77B-5282-448A-AB25-BA2848EDC8CA}" destId="{173418AA-D85E-4BAB-BF09-8DED6B909DBA}" srcOrd="0" destOrd="0" presId="urn:microsoft.com/office/officeart/2005/8/layout/vList5"/>
    <dgm:cxn modelId="{077A5377-924A-4B1F-A69A-123A3580FAC3}" type="presOf" srcId="{0AB2D87D-FF27-4967-BF79-C8619659314B}" destId="{B1A2CCFE-CC59-4264-B2C7-68BAF407FE4D}" srcOrd="0" destOrd="0" presId="urn:microsoft.com/office/officeart/2005/8/layout/vList5"/>
    <dgm:cxn modelId="{EF054B8B-61C2-405B-A6DC-65C861ABACB9}" type="presOf" srcId="{8384B12C-3CE0-495A-99E1-DA49AB10FB14}" destId="{8CFF412B-CA56-43C9-BA31-17BFBF7AFAD4}" srcOrd="0" destOrd="0" presId="urn:microsoft.com/office/officeart/2005/8/layout/vList5"/>
    <dgm:cxn modelId="{797A0D94-4513-4CA8-8A59-D0BE34DA2E8C}" type="presOf" srcId="{41250AAC-018A-4F52-A585-697400312D41}" destId="{8CFF412B-CA56-43C9-BA31-17BFBF7AFAD4}" srcOrd="0" destOrd="1" presId="urn:microsoft.com/office/officeart/2005/8/layout/vList5"/>
    <dgm:cxn modelId="{C25960A3-AC48-462E-969F-EF3DFEA3864D}" srcId="{268C72F9-D4F1-45BD-9265-9E13B575561E}" destId="{41250AAC-018A-4F52-A585-697400312D41}" srcOrd="1" destOrd="0" parTransId="{ED1C818A-C943-42A8-8527-880F35C519B5}" sibTransId="{7C91551F-8EA7-4312-8A06-98899CA61C3F}"/>
    <dgm:cxn modelId="{53871AB4-0077-48E4-902B-48C9BE5CD48B}" type="presOf" srcId="{469C0830-4377-4AE0-8CD7-174A7F7B91FD}" destId="{0073627A-C0A6-4D7A-9274-0D8D150507B3}" srcOrd="0" destOrd="2" presId="urn:microsoft.com/office/officeart/2005/8/layout/vList5"/>
    <dgm:cxn modelId="{82782DC2-FE64-4B54-8456-9A50AB20E7DC}" type="presOf" srcId="{70E8B334-3B94-4626-921A-3DDFA465AF81}" destId="{0073627A-C0A6-4D7A-9274-0D8D150507B3}" srcOrd="0" destOrd="1" presId="urn:microsoft.com/office/officeart/2005/8/layout/vList5"/>
    <dgm:cxn modelId="{7D8B40CA-0682-4DB1-BD17-C751C43F9100}" type="presOf" srcId="{B6C0CE5C-22B9-4870-9924-C64F4975BA43}" destId="{8CFF412B-CA56-43C9-BA31-17BFBF7AFAD4}" srcOrd="0" destOrd="2" presId="urn:microsoft.com/office/officeart/2005/8/layout/vList5"/>
    <dgm:cxn modelId="{3D9892D9-C517-450D-84D3-A58A18434D69}" srcId="{D90FC77B-5282-448A-AB25-BA2848EDC8CA}" destId="{0AB2D87D-FF27-4967-BF79-C8619659314B}" srcOrd="1" destOrd="0" parTransId="{E77D7D12-FB9D-4990-B84B-E45F84B0BADB}" sibTransId="{F9AF30AE-DAB1-4FE1-98A7-C08D6F253219}"/>
    <dgm:cxn modelId="{F494BBEC-25A1-4F9A-8AC0-793D689094FD}" srcId="{0AB2D87D-FF27-4967-BF79-C8619659314B}" destId="{70E8B334-3B94-4626-921A-3DDFA465AF81}" srcOrd="1" destOrd="0" parTransId="{877F84AA-1A46-4FD8-8E3B-243D75B0E09E}" sibTransId="{1A86B5EF-B9FF-4B8C-A134-3830AE0D8782}"/>
    <dgm:cxn modelId="{757EF4EB-7801-4ED6-9F42-2CB21BD6DF46}" type="presParOf" srcId="{173418AA-D85E-4BAB-BF09-8DED6B909DBA}" destId="{D71B93EC-06A7-4246-B261-8BC7B0CFD495}" srcOrd="0" destOrd="0" presId="urn:microsoft.com/office/officeart/2005/8/layout/vList5"/>
    <dgm:cxn modelId="{422DDE04-2D86-4065-835E-7E3EAACE81BD}" type="presParOf" srcId="{D71B93EC-06A7-4246-B261-8BC7B0CFD495}" destId="{AB358C79-9F02-43BB-9849-59BA7A2750BE}" srcOrd="0" destOrd="0" presId="urn:microsoft.com/office/officeart/2005/8/layout/vList5"/>
    <dgm:cxn modelId="{6BE58B78-A060-4AAC-A1C2-50DD61B4EF55}" type="presParOf" srcId="{D71B93EC-06A7-4246-B261-8BC7B0CFD495}" destId="{8CFF412B-CA56-43C9-BA31-17BFBF7AFAD4}" srcOrd="1" destOrd="0" presId="urn:microsoft.com/office/officeart/2005/8/layout/vList5"/>
    <dgm:cxn modelId="{E547D7B1-B8DC-4BD6-95D6-3614E83B6703}" type="presParOf" srcId="{173418AA-D85E-4BAB-BF09-8DED6B909DBA}" destId="{1DC4D4B0-477F-47D1-93E6-7650C2306EFA}" srcOrd="1" destOrd="0" presId="urn:microsoft.com/office/officeart/2005/8/layout/vList5"/>
    <dgm:cxn modelId="{A6BBB5A7-A5A1-4C65-B2E6-1A5A58104866}" type="presParOf" srcId="{173418AA-D85E-4BAB-BF09-8DED6B909DBA}" destId="{7A92FD9D-1868-42B7-9DD9-3C7FF09878C8}" srcOrd="2" destOrd="0" presId="urn:microsoft.com/office/officeart/2005/8/layout/vList5"/>
    <dgm:cxn modelId="{39F2E1B5-ABA2-457E-8C9A-A86F0F448399}" type="presParOf" srcId="{7A92FD9D-1868-42B7-9DD9-3C7FF09878C8}" destId="{B1A2CCFE-CC59-4264-B2C7-68BAF407FE4D}" srcOrd="0" destOrd="0" presId="urn:microsoft.com/office/officeart/2005/8/layout/vList5"/>
    <dgm:cxn modelId="{D2C96753-9D5A-4104-80AC-0217E76AFD6F}" type="presParOf" srcId="{7A92FD9D-1868-42B7-9DD9-3C7FF09878C8}" destId="{0073627A-C0A6-4D7A-9274-0D8D150507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513D08-40FD-4B3E-9AC5-F65B302BCE05}"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211A5099-ADA6-4728-944E-751FDCAC6D8C}">
      <dgm:prSet/>
      <dgm:spPr/>
      <dgm:t>
        <a:bodyPr/>
        <a:lstStyle/>
        <a:p>
          <a:pPr rtl="0"/>
          <a:r>
            <a:rPr lang="en-US">
              <a:solidFill>
                <a:schemeClr val="bg1"/>
              </a:solidFill>
              <a:latin typeface="Calibri Light"/>
              <a:cs typeface="Calibri Light"/>
            </a:rPr>
            <a:t>Responsible for "punishing" generator for creating fake data</a:t>
          </a:r>
          <a:r>
            <a:rPr lang="en-US">
              <a:solidFill>
                <a:schemeClr val="bg1"/>
              </a:solidFill>
              <a:latin typeface="Calibri Light" panose="020F0302020204030204"/>
            </a:rPr>
            <a:t> [2]</a:t>
          </a:r>
          <a:endParaRPr lang="en-US">
            <a:solidFill>
              <a:schemeClr val="bg1"/>
            </a:solidFill>
          </a:endParaRPr>
        </a:p>
      </dgm:t>
    </dgm:pt>
    <dgm:pt modelId="{A79360A1-E75A-412C-A485-079522E867DA}" type="parTrans" cxnId="{0D4234DE-0FFB-4A68-80EB-3D5DBCB5F366}">
      <dgm:prSet/>
      <dgm:spPr/>
      <dgm:t>
        <a:bodyPr/>
        <a:lstStyle/>
        <a:p>
          <a:endParaRPr lang="en-US"/>
        </a:p>
      </dgm:t>
    </dgm:pt>
    <dgm:pt modelId="{ACA03BB0-0675-4813-AC7E-D02C1493FBAE}" type="sibTrans" cxnId="{0D4234DE-0FFB-4A68-80EB-3D5DBCB5F366}">
      <dgm:prSet/>
      <dgm:spPr/>
      <dgm:t>
        <a:bodyPr/>
        <a:lstStyle/>
        <a:p>
          <a:endParaRPr lang="en-US"/>
        </a:p>
      </dgm:t>
    </dgm:pt>
    <dgm:pt modelId="{9A2A9FFC-912F-4E1B-9534-5A60F7C033B3}">
      <dgm:prSet phldr="0"/>
      <dgm:spPr/>
      <dgm:t>
        <a:bodyPr/>
        <a:lstStyle/>
        <a:p>
          <a:pPr rtl="0"/>
          <a:r>
            <a:rPr lang="en-US" dirty="0">
              <a:solidFill>
                <a:schemeClr val="bg1"/>
              </a:solidFill>
              <a:latin typeface="Calibri Light"/>
              <a:cs typeface="Calibri Light"/>
            </a:rPr>
            <a:t>Catch is...only if the discriminator "catches" the fake data</a:t>
          </a:r>
          <a:r>
            <a:rPr lang="en-US" dirty="0">
              <a:solidFill>
                <a:schemeClr val="bg1"/>
              </a:solidFill>
              <a:latin typeface="Calibri Light" panose="020F0302020204030204"/>
            </a:rPr>
            <a:t> [2]</a:t>
          </a:r>
          <a:endParaRPr lang="en-US" dirty="0">
            <a:solidFill>
              <a:schemeClr val="bg1"/>
            </a:solidFill>
          </a:endParaRPr>
        </a:p>
      </dgm:t>
    </dgm:pt>
    <dgm:pt modelId="{7B13A8A8-46D9-45A6-A513-AF8D3BB9FFF5}" type="parTrans" cxnId="{78804AF5-347B-4F5E-9008-C553DEB67E18}">
      <dgm:prSet/>
      <dgm:spPr/>
    </dgm:pt>
    <dgm:pt modelId="{89674003-7A3A-4A9F-B7AD-F7009F458DDE}" type="sibTrans" cxnId="{78804AF5-347B-4F5E-9008-C553DEB67E18}">
      <dgm:prSet/>
      <dgm:spPr/>
    </dgm:pt>
    <dgm:pt modelId="{C32E2396-1777-46CD-8A4F-72525B81C616}" type="pres">
      <dgm:prSet presAssocID="{89513D08-40FD-4B3E-9AC5-F65B302BCE05}" presName="diagram" presStyleCnt="0">
        <dgm:presLayoutVars>
          <dgm:dir/>
          <dgm:resizeHandles val="exact"/>
        </dgm:presLayoutVars>
      </dgm:prSet>
      <dgm:spPr/>
    </dgm:pt>
    <dgm:pt modelId="{FC398D5B-3E1E-43A3-A23F-B7742A62897A}" type="pres">
      <dgm:prSet presAssocID="{211A5099-ADA6-4728-944E-751FDCAC6D8C}" presName="arrow" presStyleLbl="node1" presStyleIdx="0" presStyleCnt="2">
        <dgm:presLayoutVars>
          <dgm:bulletEnabled val="1"/>
        </dgm:presLayoutVars>
      </dgm:prSet>
      <dgm:spPr/>
    </dgm:pt>
    <dgm:pt modelId="{1019950C-A6F4-464C-B73C-0961C1A89860}" type="pres">
      <dgm:prSet presAssocID="{9A2A9FFC-912F-4E1B-9534-5A60F7C033B3}" presName="arrow" presStyleLbl="node1" presStyleIdx="1" presStyleCnt="2">
        <dgm:presLayoutVars>
          <dgm:bulletEnabled val="1"/>
        </dgm:presLayoutVars>
      </dgm:prSet>
      <dgm:spPr/>
    </dgm:pt>
  </dgm:ptLst>
  <dgm:cxnLst>
    <dgm:cxn modelId="{D5184F46-7D2A-4787-B41C-507F1210D850}" type="presOf" srcId="{211A5099-ADA6-4728-944E-751FDCAC6D8C}" destId="{FC398D5B-3E1E-43A3-A23F-B7742A62897A}" srcOrd="0" destOrd="0" presId="urn:microsoft.com/office/officeart/2005/8/layout/arrow5"/>
    <dgm:cxn modelId="{A1C896C2-7447-4217-97D6-03A832547ACC}" type="presOf" srcId="{89513D08-40FD-4B3E-9AC5-F65B302BCE05}" destId="{C32E2396-1777-46CD-8A4F-72525B81C616}" srcOrd="0" destOrd="0" presId="urn:microsoft.com/office/officeart/2005/8/layout/arrow5"/>
    <dgm:cxn modelId="{A1CB44C9-5982-491B-842B-1212F158962E}" type="presOf" srcId="{9A2A9FFC-912F-4E1B-9534-5A60F7C033B3}" destId="{1019950C-A6F4-464C-B73C-0961C1A89860}" srcOrd="0" destOrd="0" presId="urn:microsoft.com/office/officeart/2005/8/layout/arrow5"/>
    <dgm:cxn modelId="{0D4234DE-0FFB-4A68-80EB-3D5DBCB5F366}" srcId="{89513D08-40FD-4B3E-9AC5-F65B302BCE05}" destId="{211A5099-ADA6-4728-944E-751FDCAC6D8C}" srcOrd="0" destOrd="0" parTransId="{A79360A1-E75A-412C-A485-079522E867DA}" sibTransId="{ACA03BB0-0675-4813-AC7E-D02C1493FBAE}"/>
    <dgm:cxn modelId="{78804AF5-347B-4F5E-9008-C553DEB67E18}" srcId="{89513D08-40FD-4B3E-9AC5-F65B302BCE05}" destId="{9A2A9FFC-912F-4E1B-9534-5A60F7C033B3}" srcOrd="1" destOrd="0" parTransId="{7B13A8A8-46D9-45A6-A513-AF8D3BB9FFF5}" sibTransId="{89674003-7A3A-4A9F-B7AD-F7009F458DDE}"/>
    <dgm:cxn modelId="{61D65594-7FD8-43FA-A991-B798CCEB9BDA}" type="presParOf" srcId="{C32E2396-1777-46CD-8A4F-72525B81C616}" destId="{FC398D5B-3E1E-43A3-A23F-B7742A62897A}" srcOrd="0" destOrd="0" presId="urn:microsoft.com/office/officeart/2005/8/layout/arrow5"/>
    <dgm:cxn modelId="{00E41FD7-9F5C-42FC-B27C-9162ADD613AF}" type="presParOf" srcId="{C32E2396-1777-46CD-8A4F-72525B81C616}" destId="{1019950C-A6F4-464C-B73C-0961C1A89860}"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38237-256F-485E-BE49-C8212390CD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D11C978-19BB-49E4-AE72-00048421946C}">
      <dgm:prSet/>
      <dgm:spPr/>
      <dgm:t>
        <a:bodyPr/>
        <a:lstStyle/>
        <a:p>
          <a:pPr>
            <a:lnSpc>
              <a:spcPct val="100000"/>
            </a:lnSpc>
          </a:pPr>
          <a:r>
            <a:rPr lang="en-GB"/>
            <a:t>Initially, before training has begun, the generator’s fake output is very easy for the discriminator to recognize</a:t>
          </a:r>
          <a:r>
            <a:rPr lang="en-GB">
              <a:latin typeface="Calibri Light" panose="020F0302020204030204"/>
            </a:rPr>
            <a:t> .</a:t>
          </a:r>
          <a:endParaRPr lang="en-US"/>
        </a:p>
      </dgm:t>
    </dgm:pt>
    <dgm:pt modelId="{A1E37C02-F061-43F8-96FC-DD45BDE2A074}" type="parTrans" cxnId="{92EEB62A-405C-449B-A9A5-566EE4CDA5F0}">
      <dgm:prSet/>
      <dgm:spPr/>
      <dgm:t>
        <a:bodyPr/>
        <a:lstStyle/>
        <a:p>
          <a:endParaRPr lang="en-US"/>
        </a:p>
      </dgm:t>
    </dgm:pt>
    <dgm:pt modelId="{F30B2CAA-4125-4A8F-8729-E88348F9FFCB}" type="sibTrans" cxnId="{92EEB62A-405C-449B-A9A5-566EE4CDA5F0}">
      <dgm:prSet/>
      <dgm:spPr/>
      <dgm:t>
        <a:bodyPr/>
        <a:lstStyle/>
        <a:p>
          <a:endParaRPr lang="en-US"/>
        </a:p>
      </dgm:t>
    </dgm:pt>
    <dgm:pt modelId="{E47FB7F3-9897-4045-968C-7B59689ED8B7}">
      <dgm:prSet/>
      <dgm:spPr/>
      <dgm:t>
        <a:bodyPr/>
        <a:lstStyle/>
        <a:p>
          <a:pPr>
            <a:lnSpc>
              <a:spcPct val="100000"/>
            </a:lnSpc>
          </a:pPr>
          <a:r>
            <a:rPr lang="en-GB"/>
            <a:t>Since the output of the generator is fed directly into the discriminator as input, this means that when the discriminator </a:t>
          </a:r>
          <a:r>
            <a:rPr lang="en-GB">
              <a:hlinkClick xmlns:r="http://schemas.openxmlformats.org/officeDocument/2006/relationships" r:id="rId1"/>
            </a:rPr>
            <a:t>classifies</a:t>
          </a:r>
          <a:r>
            <a:rPr lang="en-GB"/>
            <a:t> an output of the generator, we can apply the </a:t>
          </a:r>
          <a:r>
            <a:rPr lang="en-GB">
              <a:hlinkClick xmlns:r="http://schemas.openxmlformats.org/officeDocument/2006/relationships" r:id="rId2"/>
            </a:rPr>
            <a:t>backpropagation</a:t>
          </a:r>
          <a:r>
            <a:rPr lang="en-GB"/>
            <a:t> algorithm through the whole system and update the generator’s weights</a:t>
          </a:r>
          <a:r>
            <a:rPr lang="en-GB">
              <a:latin typeface="Calibri Light" panose="020F0302020204030204"/>
            </a:rPr>
            <a:t>.</a:t>
          </a:r>
          <a:endParaRPr lang="en-US"/>
        </a:p>
      </dgm:t>
    </dgm:pt>
    <dgm:pt modelId="{DE7EBDF6-8DC8-4678-B53F-DE3D07E89555}" type="parTrans" cxnId="{9D953CD3-3BA0-467C-87ED-BF33E2C68178}">
      <dgm:prSet/>
      <dgm:spPr/>
      <dgm:t>
        <a:bodyPr/>
        <a:lstStyle/>
        <a:p>
          <a:endParaRPr lang="en-US"/>
        </a:p>
      </dgm:t>
    </dgm:pt>
    <dgm:pt modelId="{8B742A6A-757E-4EE7-9AFE-30ADA8F49EDA}" type="sibTrans" cxnId="{9D953CD3-3BA0-467C-87ED-BF33E2C68178}">
      <dgm:prSet/>
      <dgm:spPr/>
      <dgm:t>
        <a:bodyPr/>
        <a:lstStyle/>
        <a:p>
          <a:endParaRPr lang="en-US"/>
        </a:p>
      </dgm:t>
    </dgm:pt>
    <dgm:pt modelId="{274B657F-31A0-4E28-A01B-528E69F988AA}">
      <dgm:prSet/>
      <dgm:spPr/>
      <dgm:t>
        <a:bodyPr/>
        <a:lstStyle/>
        <a:p>
          <a:pPr>
            <a:lnSpc>
              <a:spcPct val="100000"/>
            </a:lnSpc>
          </a:pPr>
          <a:r>
            <a:rPr lang="en-GB"/>
            <a:t>Over time, the generator’s output becomes more realistic and the generator gets better at fooling the discriminator. Eventually, the generator’s outputs are so realistic, that the discriminator is unable to distinguish them from the real examples</a:t>
          </a:r>
          <a:r>
            <a:rPr lang="en-GB">
              <a:latin typeface="Calibri Light" panose="020F0302020204030204"/>
            </a:rPr>
            <a:t>.</a:t>
          </a:r>
          <a:endParaRPr lang="en-US"/>
        </a:p>
      </dgm:t>
    </dgm:pt>
    <dgm:pt modelId="{09963867-A047-40B5-850B-C36A95DA9B3A}" type="parTrans" cxnId="{AACD6064-D669-4FA0-AC50-FAB31199E18D}">
      <dgm:prSet/>
      <dgm:spPr/>
      <dgm:t>
        <a:bodyPr/>
        <a:lstStyle/>
        <a:p>
          <a:endParaRPr lang="en-US"/>
        </a:p>
      </dgm:t>
    </dgm:pt>
    <dgm:pt modelId="{198035C9-16F2-48FD-929A-FD4750595115}" type="sibTrans" cxnId="{AACD6064-D669-4FA0-AC50-FAB31199E18D}">
      <dgm:prSet/>
      <dgm:spPr/>
      <dgm:t>
        <a:bodyPr/>
        <a:lstStyle/>
        <a:p>
          <a:endParaRPr lang="en-US"/>
        </a:p>
      </dgm:t>
    </dgm:pt>
    <dgm:pt modelId="{8DFA6FEA-F677-4861-9933-5445928AC842}" type="pres">
      <dgm:prSet presAssocID="{DAF38237-256F-485E-BE49-C8212390CD8B}" presName="root" presStyleCnt="0">
        <dgm:presLayoutVars>
          <dgm:dir/>
          <dgm:resizeHandles val="exact"/>
        </dgm:presLayoutVars>
      </dgm:prSet>
      <dgm:spPr/>
    </dgm:pt>
    <dgm:pt modelId="{D8FD415A-A57D-4752-91AA-F0101558ED92}" type="pres">
      <dgm:prSet presAssocID="{BD11C978-19BB-49E4-AE72-00048421946C}" presName="compNode" presStyleCnt="0"/>
      <dgm:spPr/>
    </dgm:pt>
    <dgm:pt modelId="{05178EDE-EB26-4F00-A4BE-C940815FFFC1}" type="pres">
      <dgm:prSet presAssocID="{BD11C978-19BB-49E4-AE72-00048421946C}" presName="bgRect" presStyleLbl="bgShp" presStyleIdx="0" presStyleCnt="3"/>
      <dgm:spPr/>
    </dgm:pt>
    <dgm:pt modelId="{91B5F17B-0311-47AB-9416-DF6059CB94B1}" type="pres">
      <dgm:prSet presAssocID="{BD11C978-19BB-49E4-AE72-00048421946C}"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6F57347-ED4E-47A8-A91A-2AA89261B8A9}" type="pres">
      <dgm:prSet presAssocID="{BD11C978-19BB-49E4-AE72-00048421946C}" presName="spaceRect" presStyleCnt="0"/>
      <dgm:spPr/>
    </dgm:pt>
    <dgm:pt modelId="{6021E15C-AE5B-4B0D-9CBA-00AF5639D4E5}" type="pres">
      <dgm:prSet presAssocID="{BD11C978-19BB-49E4-AE72-00048421946C}" presName="parTx" presStyleLbl="revTx" presStyleIdx="0" presStyleCnt="3">
        <dgm:presLayoutVars>
          <dgm:chMax val="0"/>
          <dgm:chPref val="0"/>
        </dgm:presLayoutVars>
      </dgm:prSet>
      <dgm:spPr/>
    </dgm:pt>
    <dgm:pt modelId="{EF48D42F-6999-4A03-98B3-485706B609DF}" type="pres">
      <dgm:prSet presAssocID="{F30B2CAA-4125-4A8F-8729-E88348F9FFCB}" presName="sibTrans" presStyleCnt="0"/>
      <dgm:spPr/>
    </dgm:pt>
    <dgm:pt modelId="{1DC02924-F846-4CD5-9079-310B12C77392}" type="pres">
      <dgm:prSet presAssocID="{E47FB7F3-9897-4045-968C-7B59689ED8B7}" presName="compNode" presStyleCnt="0"/>
      <dgm:spPr/>
    </dgm:pt>
    <dgm:pt modelId="{4660C5E1-C427-4C85-9876-73677C5B165B}" type="pres">
      <dgm:prSet presAssocID="{E47FB7F3-9897-4045-968C-7B59689ED8B7}" presName="bgRect" presStyleLbl="bgShp" presStyleIdx="1" presStyleCnt="3"/>
      <dgm:spPr/>
    </dgm:pt>
    <dgm:pt modelId="{3AB33528-81F8-4572-90F8-CD03EF570E74}" type="pres">
      <dgm:prSet presAssocID="{E47FB7F3-9897-4045-968C-7B59689ED8B7}"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ABDF5CE1-6FF8-4CBE-876F-96A0A099C40F}" type="pres">
      <dgm:prSet presAssocID="{E47FB7F3-9897-4045-968C-7B59689ED8B7}" presName="spaceRect" presStyleCnt="0"/>
      <dgm:spPr/>
    </dgm:pt>
    <dgm:pt modelId="{1ACD99B2-BFC9-486F-948E-2FB463245145}" type="pres">
      <dgm:prSet presAssocID="{E47FB7F3-9897-4045-968C-7B59689ED8B7}" presName="parTx" presStyleLbl="revTx" presStyleIdx="1" presStyleCnt="3">
        <dgm:presLayoutVars>
          <dgm:chMax val="0"/>
          <dgm:chPref val="0"/>
        </dgm:presLayoutVars>
      </dgm:prSet>
      <dgm:spPr/>
    </dgm:pt>
    <dgm:pt modelId="{E72A8808-38D0-4385-BE4D-97937955F52B}" type="pres">
      <dgm:prSet presAssocID="{8B742A6A-757E-4EE7-9AFE-30ADA8F49EDA}" presName="sibTrans" presStyleCnt="0"/>
      <dgm:spPr/>
    </dgm:pt>
    <dgm:pt modelId="{F69F5FC8-D849-4642-A0B9-28CC8EEF7217}" type="pres">
      <dgm:prSet presAssocID="{274B657F-31A0-4E28-A01B-528E69F988AA}" presName="compNode" presStyleCnt="0"/>
      <dgm:spPr/>
    </dgm:pt>
    <dgm:pt modelId="{3729C0FF-E4B6-469E-AB3B-4E1595EB8A32}" type="pres">
      <dgm:prSet presAssocID="{274B657F-31A0-4E28-A01B-528E69F988AA}" presName="bgRect" presStyleLbl="bgShp" presStyleIdx="2" presStyleCnt="3"/>
      <dgm:spPr/>
    </dgm:pt>
    <dgm:pt modelId="{6414FD57-42DB-45A4-8EFE-3B32210A342C}" type="pres">
      <dgm:prSet presAssocID="{274B657F-31A0-4E28-A01B-528E69F988AA}"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A45D0067-8560-4567-B2F4-A2FEFFD3086B}" type="pres">
      <dgm:prSet presAssocID="{274B657F-31A0-4E28-A01B-528E69F988AA}" presName="spaceRect" presStyleCnt="0"/>
      <dgm:spPr/>
    </dgm:pt>
    <dgm:pt modelId="{A79282C9-2ED9-4711-B553-E2FB3ED8369C}" type="pres">
      <dgm:prSet presAssocID="{274B657F-31A0-4E28-A01B-528E69F988AA}" presName="parTx" presStyleLbl="revTx" presStyleIdx="2" presStyleCnt="3">
        <dgm:presLayoutVars>
          <dgm:chMax val="0"/>
          <dgm:chPref val="0"/>
        </dgm:presLayoutVars>
      </dgm:prSet>
      <dgm:spPr/>
    </dgm:pt>
  </dgm:ptLst>
  <dgm:cxnLst>
    <dgm:cxn modelId="{92EEB62A-405C-449B-A9A5-566EE4CDA5F0}" srcId="{DAF38237-256F-485E-BE49-C8212390CD8B}" destId="{BD11C978-19BB-49E4-AE72-00048421946C}" srcOrd="0" destOrd="0" parTransId="{A1E37C02-F061-43F8-96FC-DD45BDE2A074}" sibTransId="{F30B2CAA-4125-4A8F-8729-E88348F9FFCB}"/>
    <dgm:cxn modelId="{62584161-8D53-4073-832D-7FE0D2DA6680}" type="presOf" srcId="{274B657F-31A0-4E28-A01B-528E69F988AA}" destId="{A79282C9-2ED9-4711-B553-E2FB3ED8369C}" srcOrd="0" destOrd="0" presId="urn:microsoft.com/office/officeart/2018/2/layout/IconVerticalSolidList"/>
    <dgm:cxn modelId="{AACD6064-D669-4FA0-AC50-FAB31199E18D}" srcId="{DAF38237-256F-485E-BE49-C8212390CD8B}" destId="{274B657F-31A0-4E28-A01B-528E69F988AA}" srcOrd="2" destOrd="0" parTransId="{09963867-A047-40B5-850B-C36A95DA9B3A}" sibTransId="{198035C9-16F2-48FD-929A-FD4750595115}"/>
    <dgm:cxn modelId="{47AA6659-0FFA-4D74-8DD0-A0C7058888F8}" type="presOf" srcId="{E47FB7F3-9897-4045-968C-7B59689ED8B7}" destId="{1ACD99B2-BFC9-486F-948E-2FB463245145}" srcOrd="0" destOrd="0" presId="urn:microsoft.com/office/officeart/2018/2/layout/IconVerticalSolidList"/>
    <dgm:cxn modelId="{DB1F28A6-95B3-4347-ACB4-AB62CA7C16F7}" type="presOf" srcId="{DAF38237-256F-485E-BE49-C8212390CD8B}" destId="{8DFA6FEA-F677-4861-9933-5445928AC842}" srcOrd="0" destOrd="0" presId="urn:microsoft.com/office/officeart/2018/2/layout/IconVerticalSolidList"/>
    <dgm:cxn modelId="{79F11FCD-B712-4857-B88F-98419DB7B875}" type="presOf" srcId="{BD11C978-19BB-49E4-AE72-00048421946C}" destId="{6021E15C-AE5B-4B0D-9CBA-00AF5639D4E5}" srcOrd="0" destOrd="0" presId="urn:microsoft.com/office/officeart/2018/2/layout/IconVerticalSolidList"/>
    <dgm:cxn modelId="{9D953CD3-3BA0-467C-87ED-BF33E2C68178}" srcId="{DAF38237-256F-485E-BE49-C8212390CD8B}" destId="{E47FB7F3-9897-4045-968C-7B59689ED8B7}" srcOrd="1" destOrd="0" parTransId="{DE7EBDF6-8DC8-4678-B53F-DE3D07E89555}" sibTransId="{8B742A6A-757E-4EE7-9AFE-30ADA8F49EDA}"/>
    <dgm:cxn modelId="{0BA59D00-A533-493C-A631-47A9B042C0DB}" type="presParOf" srcId="{8DFA6FEA-F677-4861-9933-5445928AC842}" destId="{D8FD415A-A57D-4752-91AA-F0101558ED92}" srcOrd="0" destOrd="0" presId="urn:microsoft.com/office/officeart/2018/2/layout/IconVerticalSolidList"/>
    <dgm:cxn modelId="{AC99B2A7-927B-4113-A10A-B710C473A3EB}" type="presParOf" srcId="{D8FD415A-A57D-4752-91AA-F0101558ED92}" destId="{05178EDE-EB26-4F00-A4BE-C940815FFFC1}" srcOrd="0" destOrd="0" presId="urn:microsoft.com/office/officeart/2018/2/layout/IconVerticalSolidList"/>
    <dgm:cxn modelId="{6BEB556F-FDB4-4DAC-B06F-C9CA09774166}" type="presParOf" srcId="{D8FD415A-A57D-4752-91AA-F0101558ED92}" destId="{91B5F17B-0311-47AB-9416-DF6059CB94B1}" srcOrd="1" destOrd="0" presId="urn:microsoft.com/office/officeart/2018/2/layout/IconVerticalSolidList"/>
    <dgm:cxn modelId="{7B7AC9E7-BD71-46B8-A693-7048DFE5A621}" type="presParOf" srcId="{D8FD415A-A57D-4752-91AA-F0101558ED92}" destId="{06F57347-ED4E-47A8-A91A-2AA89261B8A9}" srcOrd="2" destOrd="0" presId="urn:microsoft.com/office/officeart/2018/2/layout/IconVerticalSolidList"/>
    <dgm:cxn modelId="{9E353775-4F0F-45D2-852E-3497E97CD060}" type="presParOf" srcId="{D8FD415A-A57D-4752-91AA-F0101558ED92}" destId="{6021E15C-AE5B-4B0D-9CBA-00AF5639D4E5}" srcOrd="3" destOrd="0" presId="urn:microsoft.com/office/officeart/2018/2/layout/IconVerticalSolidList"/>
    <dgm:cxn modelId="{CD83FE51-9B72-4E5C-9A98-4801014F248B}" type="presParOf" srcId="{8DFA6FEA-F677-4861-9933-5445928AC842}" destId="{EF48D42F-6999-4A03-98B3-485706B609DF}" srcOrd="1" destOrd="0" presId="urn:microsoft.com/office/officeart/2018/2/layout/IconVerticalSolidList"/>
    <dgm:cxn modelId="{A08A127E-29ED-4150-B6AC-841024A78158}" type="presParOf" srcId="{8DFA6FEA-F677-4861-9933-5445928AC842}" destId="{1DC02924-F846-4CD5-9079-310B12C77392}" srcOrd="2" destOrd="0" presId="urn:microsoft.com/office/officeart/2018/2/layout/IconVerticalSolidList"/>
    <dgm:cxn modelId="{5179A2AC-FD7D-4AC8-B245-6801721255BF}" type="presParOf" srcId="{1DC02924-F846-4CD5-9079-310B12C77392}" destId="{4660C5E1-C427-4C85-9876-73677C5B165B}" srcOrd="0" destOrd="0" presId="urn:microsoft.com/office/officeart/2018/2/layout/IconVerticalSolidList"/>
    <dgm:cxn modelId="{BA0896A8-58F1-4678-97CA-F01CC7278623}" type="presParOf" srcId="{1DC02924-F846-4CD5-9079-310B12C77392}" destId="{3AB33528-81F8-4572-90F8-CD03EF570E74}" srcOrd="1" destOrd="0" presId="urn:microsoft.com/office/officeart/2018/2/layout/IconVerticalSolidList"/>
    <dgm:cxn modelId="{9DC70B5E-B88F-4DE2-8262-17EFAF5F1831}" type="presParOf" srcId="{1DC02924-F846-4CD5-9079-310B12C77392}" destId="{ABDF5CE1-6FF8-4CBE-876F-96A0A099C40F}" srcOrd="2" destOrd="0" presId="urn:microsoft.com/office/officeart/2018/2/layout/IconVerticalSolidList"/>
    <dgm:cxn modelId="{C112DDC5-E7B5-416B-8F49-B0DE5B500BBD}" type="presParOf" srcId="{1DC02924-F846-4CD5-9079-310B12C77392}" destId="{1ACD99B2-BFC9-486F-948E-2FB463245145}" srcOrd="3" destOrd="0" presId="urn:microsoft.com/office/officeart/2018/2/layout/IconVerticalSolidList"/>
    <dgm:cxn modelId="{E2B863A8-D176-44D8-89B8-AEDA9D5F4BB1}" type="presParOf" srcId="{8DFA6FEA-F677-4861-9933-5445928AC842}" destId="{E72A8808-38D0-4385-BE4D-97937955F52B}" srcOrd="3" destOrd="0" presId="urn:microsoft.com/office/officeart/2018/2/layout/IconVerticalSolidList"/>
    <dgm:cxn modelId="{4CDFFAC1-6AD1-4977-B815-266D53E92DEB}" type="presParOf" srcId="{8DFA6FEA-F677-4861-9933-5445928AC842}" destId="{F69F5FC8-D849-4642-A0B9-28CC8EEF7217}" srcOrd="4" destOrd="0" presId="urn:microsoft.com/office/officeart/2018/2/layout/IconVerticalSolidList"/>
    <dgm:cxn modelId="{6C14FB8A-EA1B-4962-8A43-DD7BA7D45A05}" type="presParOf" srcId="{F69F5FC8-D849-4642-A0B9-28CC8EEF7217}" destId="{3729C0FF-E4B6-469E-AB3B-4E1595EB8A32}" srcOrd="0" destOrd="0" presId="urn:microsoft.com/office/officeart/2018/2/layout/IconVerticalSolidList"/>
    <dgm:cxn modelId="{97A0C89F-4D21-4EC9-B8F5-D2E9DE4D6076}" type="presParOf" srcId="{F69F5FC8-D849-4642-A0B9-28CC8EEF7217}" destId="{6414FD57-42DB-45A4-8EFE-3B32210A342C}" srcOrd="1" destOrd="0" presId="urn:microsoft.com/office/officeart/2018/2/layout/IconVerticalSolidList"/>
    <dgm:cxn modelId="{1DBF819A-437A-4475-B802-3BF8CD0E6C9A}" type="presParOf" srcId="{F69F5FC8-D849-4642-A0B9-28CC8EEF7217}" destId="{A45D0067-8560-4567-B2F4-A2FEFFD3086B}" srcOrd="2" destOrd="0" presId="urn:microsoft.com/office/officeart/2018/2/layout/IconVerticalSolidList"/>
    <dgm:cxn modelId="{C4A689D2-2C13-4606-8977-B6C9A7B9967A}" type="presParOf" srcId="{F69F5FC8-D849-4642-A0B9-28CC8EEF7217}" destId="{A79282C9-2ED9-4711-B553-E2FB3ED836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7BF9C9-492F-4708-81F1-385CC9D6DBC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EC742B-8362-4B96-A1D1-636B5FE6FA73}">
      <dgm:prSet/>
      <dgm:spPr/>
      <dgm:t>
        <a:bodyPr/>
        <a:lstStyle/>
        <a:p>
          <a:pPr>
            <a:lnSpc>
              <a:spcPct val="100000"/>
            </a:lnSpc>
          </a:pPr>
          <a:r>
            <a:rPr lang="en-US">
              <a:latin typeface="Calibri Light" panose="020F0302020204030204"/>
            </a:rPr>
            <a:t>Binary</a:t>
          </a:r>
          <a:r>
            <a:rPr lang="en-US"/>
            <a:t> classifier neural network</a:t>
          </a:r>
          <a:r>
            <a:rPr lang="en-US">
              <a:latin typeface="Calibri Light" panose="020F0302020204030204"/>
            </a:rPr>
            <a:t> - "supervised" learning model</a:t>
          </a:r>
          <a:endParaRPr lang="en-US"/>
        </a:p>
      </dgm:t>
    </dgm:pt>
    <dgm:pt modelId="{89183A31-A921-4B94-BCD7-F6F235245A82}" type="parTrans" cxnId="{6DB4C98E-547C-47F1-B96A-9DFE41611103}">
      <dgm:prSet/>
      <dgm:spPr/>
      <dgm:t>
        <a:bodyPr/>
        <a:lstStyle/>
        <a:p>
          <a:endParaRPr lang="en-US"/>
        </a:p>
      </dgm:t>
    </dgm:pt>
    <dgm:pt modelId="{523E327C-60D3-4025-9745-740013312D4D}" type="sibTrans" cxnId="{6DB4C98E-547C-47F1-B96A-9DFE41611103}">
      <dgm:prSet/>
      <dgm:spPr/>
      <dgm:t>
        <a:bodyPr/>
        <a:lstStyle/>
        <a:p>
          <a:endParaRPr lang="en-US"/>
        </a:p>
      </dgm:t>
    </dgm:pt>
    <dgm:pt modelId="{350B013A-C553-41F4-BCE3-941CFEE01906}">
      <dgm:prSet/>
      <dgm:spPr/>
      <dgm:t>
        <a:bodyPr/>
        <a:lstStyle/>
        <a:p>
          <a:pPr>
            <a:lnSpc>
              <a:spcPct val="100000"/>
            </a:lnSpc>
          </a:pPr>
          <a:r>
            <a:rPr lang="en-US"/>
            <a:t>Takes real or generated sample as input.</a:t>
          </a:r>
        </a:p>
      </dgm:t>
    </dgm:pt>
    <dgm:pt modelId="{8ADD1872-05D7-4609-9713-4E4A4EF4876C}" type="parTrans" cxnId="{37552576-C344-49E9-B85B-1098786FA895}">
      <dgm:prSet/>
      <dgm:spPr/>
      <dgm:t>
        <a:bodyPr/>
        <a:lstStyle/>
        <a:p>
          <a:endParaRPr lang="en-US"/>
        </a:p>
      </dgm:t>
    </dgm:pt>
    <dgm:pt modelId="{04688750-A019-4FD5-8647-AED67669A683}" type="sibTrans" cxnId="{37552576-C344-49E9-B85B-1098786FA895}">
      <dgm:prSet/>
      <dgm:spPr/>
      <dgm:t>
        <a:bodyPr/>
        <a:lstStyle/>
        <a:p>
          <a:endParaRPr lang="en-US"/>
        </a:p>
      </dgm:t>
    </dgm:pt>
    <dgm:pt modelId="{C3953DC8-893A-433B-9562-9CAB7DFB73E8}">
      <dgm:prSet/>
      <dgm:spPr/>
      <dgm:t>
        <a:bodyPr/>
        <a:lstStyle/>
        <a:p>
          <a:pPr>
            <a:lnSpc>
              <a:spcPct val="100000"/>
            </a:lnSpc>
          </a:pPr>
          <a:r>
            <a:rPr lang="en-US"/>
            <a:t>Output: An array where two numbers indicate the Discriminator's estimate of probability of input example being fake or real. </a:t>
          </a:r>
        </a:p>
      </dgm:t>
    </dgm:pt>
    <dgm:pt modelId="{AE7E16C0-CB03-4A4B-B858-258D2C567C1F}" type="parTrans" cxnId="{3D1902DA-9373-4CC0-814A-B53D35A5ADF4}">
      <dgm:prSet/>
      <dgm:spPr/>
      <dgm:t>
        <a:bodyPr/>
        <a:lstStyle/>
        <a:p>
          <a:endParaRPr lang="en-US"/>
        </a:p>
      </dgm:t>
    </dgm:pt>
    <dgm:pt modelId="{8480C608-D533-4EC4-A35C-35A8FEE788B9}" type="sibTrans" cxnId="{3D1902DA-9373-4CC0-814A-B53D35A5ADF4}">
      <dgm:prSet/>
      <dgm:spPr/>
      <dgm:t>
        <a:bodyPr/>
        <a:lstStyle/>
        <a:p>
          <a:endParaRPr lang="en-US"/>
        </a:p>
      </dgm:t>
    </dgm:pt>
    <dgm:pt modelId="{44C7BAF3-645F-4157-BEFB-95A66637BADE}" type="pres">
      <dgm:prSet presAssocID="{167BF9C9-492F-4708-81F1-385CC9D6DBC3}" presName="root" presStyleCnt="0">
        <dgm:presLayoutVars>
          <dgm:dir/>
          <dgm:resizeHandles val="exact"/>
        </dgm:presLayoutVars>
      </dgm:prSet>
      <dgm:spPr/>
    </dgm:pt>
    <dgm:pt modelId="{23BE23BB-28EC-4064-9D3A-C484D05B1008}" type="pres">
      <dgm:prSet presAssocID="{13EC742B-8362-4B96-A1D1-636B5FE6FA73}" presName="compNode" presStyleCnt="0"/>
      <dgm:spPr/>
    </dgm:pt>
    <dgm:pt modelId="{F4E0DE78-10DF-4ECC-AAE9-2FD814A28A24}" type="pres">
      <dgm:prSet presAssocID="{13EC742B-8362-4B96-A1D1-636B5FE6FA73}" presName="bgRect" presStyleLbl="bgShp" presStyleIdx="0" presStyleCnt="3"/>
      <dgm:spPr/>
    </dgm:pt>
    <dgm:pt modelId="{BE739C03-155D-4E66-BB9C-C1D283A9A6F4}" type="pres">
      <dgm:prSet presAssocID="{13EC742B-8362-4B96-A1D1-636B5FE6FA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98E65A-1BEA-4A6D-AFFA-0C1451FFCDEF}" type="pres">
      <dgm:prSet presAssocID="{13EC742B-8362-4B96-A1D1-636B5FE6FA73}" presName="spaceRect" presStyleCnt="0"/>
      <dgm:spPr/>
    </dgm:pt>
    <dgm:pt modelId="{01E9FC46-793C-4984-8B0E-8F6493CB9300}" type="pres">
      <dgm:prSet presAssocID="{13EC742B-8362-4B96-A1D1-636B5FE6FA73}" presName="parTx" presStyleLbl="revTx" presStyleIdx="0" presStyleCnt="3">
        <dgm:presLayoutVars>
          <dgm:chMax val="0"/>
          <dgm:chPref val="0"/>
        </dgm:presLayoutVars>
      </dgm:prSet>
      <dgm:spPr/>
    </dgm:pt>
    <dgm:pt modelId="{AE26345B-5CAC-4591-BE83-D14F05BF2872}" type="pres">
      <dgm:prSet presAssocID="{523E327C-60D3-4025-9745-740013312D4D}" presName="sibTrans" presStyleCnt="0"/>
      <dgm:spPr/>
    </dgm:pt>
    <dgm:pt modelId="{D8E9572D-7603-4FF8-B88E-293138781D31}" type="pres">
      <dgm:prSet presAssocID="{350B013A-C553-41F4-BCE3-941CFEE01906}" presName="compNode" presStyleCnt="0"/>
      <dgm:spPr/>
    </dgm:pt>
    <dgm:pt modelId="{DE88FC66-7C33-45C9-80B1-69DCE63832BA}" type="pres">
      <dgm:prSet presAssocID="{350B013A-C553-41F4-BCE3-941CFEE01906}" presName="bgRect" presStyleLbl="bgShp" presStyleIdx="1" presStyleCnt="3"/>
      <dgm:spPr/>
    </dgm:pt>
    <dgm:pt modelId="{5D4B97D1-1BD9-4356-9E51-17B57D79FBB5}" type="pres">
      <dgm:prSet presAssocID="{350B013A-C553-41F4-BCE3-941CFEE019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9711171-06D8-4557-A92D-1B992F19BF1F}" type="pres">
      <dgm:prSet presAssocID="{350B013A-C553-41F4-BCE3-941CFEE01906}" presName="spaceRect" presStyleCnt="0"/>
      <dgm:spPr/>
    </dgm:pt>
    <dgm:pt modelId="{A630528F-1E1A-4A84-ACD8-DEACA11AFACD}" type="pres">
      <dgm:prSet presAssocID="{350B013A-C553-41F4-BCE3-941CFEE01906}" presName="parTx" presStyleLbl="revTx" presStyleIdx="1" presStyleCnt="3">
        <dgm:presLayoutVars>
          <dgm:chMax val="0"/>
          <dgm:chPref val="0"/>
        </dgm:presLayoutVars>
      </dgm:prSet>
      <dgm:spPr/>
    </dgm:pt>
    <dgm:pt modelId="{04EC5330-46E8-4B82-AEAA-8889D56315C7}" type="pres">
      <dgm:prSet presAssocID="{04688750-A019-4FD5-8647-AED67669A683}" presName="sibTrans" presStyleCnt="0"/>
      <dgm:spPr/>
    </dgm:pt>
    <dgm:pt modelId="{F05548A7-F99A-4568-96A6-729078A3F261}" type="pres">
      <dgm:prSet presAssocID="{C3953DC8-893A-433B-9562-9CAB7DFB73E8}" presName="compNode" presStyleCnt="0"/>
      <dgm:spPr/>
    </dgm:pt>
    <dgm:pt modelId="{B5D449BB-8A15-42FB-A30C-2E6D6F7CA750}" type="pres">
      <dgm:prSet presAssocID="{C3953DC8-893A-433B-9562-9CAB7DFB73E8}" presName="bgRect" presStyleLbl="bgShp" presStyleIdx="2" presStyleCnt="3"/>
      <dgm:spPr/>
    </dgm:pt>
    <dgm:pt modelId="{F2732190-3945-4205-BDC0-D8A75DD76B37}" type="pres">
      <dgm:prSet presAssocID="{C3953DC8-893A-433B-9562-9CAB7DFB73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659D6DEB-9EC7-43EF-B8BB-50779B08C219}" type="pres">
      <dgm:prSet presAssocID="{C3953DC8-893A-433B-9562-9CAB7DFB73E8}" presName="spaceRect" presStyleCnt="0"/>
      <dgm:spPr/>
    </dgm:pt>
    <dgm:pt modelId="{5C4A7E91-27C7-4161-9ED8-D88D030FF1B4}" type="pres">
      <dgm:prSet presAssocID="{C3953DC8-893A-433B-9562-9CAB7DFB73E8}" presName="parTx" presStyleLbl="revTx" presStyleIdx="2" presStyleCnt="3">
        <dgm:presLayoutVars>
          <dgm:chMax val="0"/>
          <dgm:chPref val="0"/>
        </dgm:presLayoutVars>
      </dgm:prSet>
      <dgm:spPr/>
    </dgm:pt>
  </dgm:ptLst>
  <dgm:cxnLst>
    <dgm:cxn modelId="{734BBA15-4E79-4523-8EB7-8FFE73B8F893}" type="presOf" srcId="{167BF9C9-492F-4708-81F1-385CC9D6DBC3}" destId="{44C7BAF3-645F-4157-BEFB-95A66637BADE}" srcOrd="0" destOrd="0" presId="urn:microsoft.com/office/officeart/2018/2/layout/IconVerticalSolidList"/>
    <dgm:cxn modelId="{A1C90221-B605-45C1-B770-AEFED0FA59BD}" type="presOf" srcId="{C3953DC8-893A-433B-9562-9CAB7DFB73E8}" destId="{5C4A7E91-27C7-4161-9ED8-D88D030FF1B4}" srcOrd="0" destOrd="0" presId="urn:microsoft.com/office/officeart/2018/2/layout/IconVerticalSolidList"/>
    <dgm:cxn modelId="{37552576-C344-49E9-B85B-1098786FA895}" srcId="{167BF9C9-492F-4708-81F1-385CC9D6DBC3}" destId="{350B013A-C553-41F4-BCE3-941CFEE01906}" srcOrd="1" destOrd="0" parTransId="{8ADD1872-05D7-4609-9713-4E4A4EF4876C}" sibTransId="{04688750-A019-4FD5-8647-AED67669A683}"/>
    <dgm:cxn modelId="{08E8808B-497B-4810-B4A1-F2A0946A9751}" type="presOf" srcId="{350B013A-C553-41F4-BCE3-941CFEE01906}" destId="{A630528F-1E1A-4A84-ACD8-DEACA11AFACD}" srcOrd="0" destOrd="0" presId="urn:microsoft.com/office/officeart/2018/2/layout/IconVerticalSolidList"/>
    <dgm:cxn modelId="{6DB4C98E-547C-47F1-B96A-9DFE41611103}" srcId="{167BF9C9-492F-4708-81F1-385CC9D6DBC3}" destId="{13EC742B-8362-4B96-A1D1-636B5FE6FA73}" srcOrd="0" destOrd="0" parTransId="{89183A31-A921-4B94-BCD7-F6F235245A82}" sibTransId="{523E327C-60D3-4025-9745-740013312D4D}"/>
    <dgm:cxn modelId="{FDD288AF-3F71-4A42-8C57-8E7CB9D80553}" type="presOf" srcId="{13EC742B-8362-4B96-A1D1-636B5FE6FA73}" destId="{01E9FC46-793C-4984-8B0E-8F6493CB9300}" srcOrd="0" destOrd="0" presId="urn:microsoft.com/office/officeart/2018/2/layout/IconVerticalSolidList"/>
    <dgm:cxn modelId="{3D1902DA-9373-4CC0-814A-B53D35A5ADF4}" srcId="{167BF9C9-492F-4708-81F1-385CC9D6DBC3}" destId="{C3953DC8-893A-433B-9562-9CAB7DFB73E8}" srcOrd="2" destOrd="0" parTransId="{AE7E16C0-CB03-4A4B-B858-258D2C567C1F}" sibTransId="{8480C608-D533-4EC4-A35C-35A8FEE788B9}"/>
    <dgm:cxn modelId="{81A3D58E-5CF4-4DE0-A611-A19BAA3FC80D}" type="presParOf" srcId="{44C7BAF3-645F-4157-BEFB-95A66637BADE}" destId="{23BE23BB-28EC-4064-9D3A-C484D05B1008}" srcOrd="0" destOrd="0" presId="urn:microsoft.com/office/officeart/2018/2/layout/IconVerticalSolidList"/>
    <dgm:cxn modelId="{10F66FA6-4092-4DE5-9401-46CDA1498B96}" type="presParOf" srcId="{23BE23BB-28EC-4064-9D3A-C484D05B1008}" destId="{F4E0DE78-10DF-4ECC-AAE9-2FD814A28A24}" srcOrd="0" destOrd="0" presId="urn:microsoft.com/office/officeart/2018/2/layout/IconVerticalSolidList"/>
    <dgm:cxn modelId="{E3EE1A6F-AE01-4F6C-99E8-121B30576E6D}" type="presParOf" srcId="{23BE23BB-28EC-4064-9D3A-C484D05B1008}" destId="{BE739C03-155D-4E66-BB9C-C1D283A9A6F4}" srcOrd="1" destOrd="0" presId="urn:microsoft.com/office/officeart/2018/2/layout/IconVerticalSolidList"/>
    <dgm:cxn modelId="{8E4B4E9E-5C19-426B-A5F6-A9940F539643}" type="presParOf" srcId="{23BE23BB-28EC-4064-9D3A-C484D05B1008}" destId="{1598E65A-1BEA-4A6D-AFFA-0C1451FFCDEF}" srcOrd="2" destOrd="0" presId="urn:microsoft.com/office/officeart/2018/2/layout/IconVerticalSolidList"/>
    <dgm:cxn modelId="{AD8BBA09-D18E-45C2-A546-66D8EAAD38C8}" type="presParOf" srcId="{23BE23BB-28EC-4064-9D3A-C484D05B1008}" destId="{01E9FC46-793C-4984-8B0E-8F6493CB9300}" srcOrd="3" destOrd="0" presId="urn:microsoft.com/office/officeart/2018/2/layout/IconVerticalSolidList"/>
    <dgm:cxn modelId="{EF62AE60-F123-49E2-B07C-B1AAEDB6948A}" type="presParOf" srcId="{44C7BAF3-645F-4157-BEFB-95A66637BADE}" destId="{AE26345B-5CAC-4591-BE83-D14F05BF2872}" srcOrd="1" destOrd="0" presId="urn:microsoft.com/office/officeart/2018/2/layout/IconVerticalSolidList"/>
    <dgm:cxn modelId="{16F75D7B-5CB1-4743-95CD-1B8D76A6052E}" type="presParOf" srcId="{44C7BAF3-645F-4157-BEFB-95A66637BADE}" destId="{D8E9572D-7603-4FF8-B88E-293138781D31}" srcOrd="2" destOrd="0" presId="urn:microsoft.com/office/officeart/2018/2/layout/IconVerticalSolidList"/>
    <dgm:cxn modelId="{CA271692-CEBB-428C-88C7-FCCA5E99868B}" type="presParOf" srcId="{D8E9572D-7603-4FF8-B88E-293138781D31}" destId="{DE88FC66-7C33-45C9-80B1-69DCE63832BA}" srcOrd="0" destOrd="0" presId="urn:microsoft.com/office/officeart/2018/2/layout/IconVerticalSolidList"/>
    <dgm:cxn modelId="{37B63A9C-3E9C-4E98-AF1C-427A19DE1A32}" type="presParOf" srcId="{D8E9572D-7603-4FF8-B88E-293138781D31}" destId="{5D4B97D1-1BD9-4356-9E51-17B57D79FBB5}" srcOrd="1" destOrd="0" presId="urn:microsoft.com/office/officeart/2018/2/layout/IconVerticalSolidList"/>
    <dgm:cxn modelId="{95616B57-4079-458D-A631-C9592F775C3A}" type="presParOf" srcId="{D8E9572D-7603-4FF8-B88E-293138781D31}" destId="{49711171-06D8-4557-A92D-1B992F19BF1F}" srcOrd="2" destOrd="0" presId="urn:microsoft.com/office/officeart/2018/2/layout/IconVerticalSolidList"/>
    <dgm:cxn modelId="{EFB4430D-7F0C-440E-B798-234A10678D75}" type="presParOf" srcId="{D8E9572D-7603-4FF8-B88E-293138781D31}" destId="{A630528F-1E1A-4A84-ACD8-DEACA11AFACD}" srcOrd="3" destOrd="0" presId="urn:microsoft.com/office/officeart/2018/2/layout/IconVerticalSolidList"/>
    <dgm:cxn modelId="{BEC6F111-FF22-48B9-A8D5-04DE7048077E}" type="presParOf" srcId="{44C7BAF3-645F-4157-BEFB-95A66637BADE}" destId="{04EC5330-46E8-4B82-AEAA-8889D56315C7}" srcOrd="3" destOrd="0" presId="urn:microsoft.com/office/officeart/2018/2/layout/IconVerticalSolidList"/>
    <dgm:cxn modelId="{78101000-1542-416A-B4EF-FAB7AACD294A}" type="presParOf" srcId="{44C7BAF3-645F-4157-BEFB-95A66637BADE}" destId="{F05548A7-F99A-4568-96A6-729078A3F261}" srcOrd="4" destOrd="0" presId="urn:microsoft.com/office/officeart/2018/2/layout/IconVerticalSolidList"/>
    <dgm:cxn modelId="{893DA0C5-36B6-4BD7-917F-150FF816D33F}" type="presParOf" srcId="{F05548A7-F99A-4568-96A6-729078A3F261}" destId="{B5D449BB-8A15-42FB-A30C-2E6D6F7CA750}" srcOrd="0" destOrd="0" presId="urn:microsoft.com/office/officeart/2018/2/layout/IconVerticalSolidList"/>
    <dgm:cxn modelId="{E279E714-CCB9-4837-8A38-5B0AB05C83BB}" type="presParOf" srcId="{F05548A7-F99A-4568-96A6-729078A3F261}" destId="{F2732190-3945-4205-BDC0-D8A75DD76B37}" srcOrd="1" destOrd="0" presId="urn:microsoft.com/office/officeart/2018/2/layout/IconVerticalSolidList"/>
    <dgm:cxn modelId="{859C8F5F-A037-43C5-8531-DDB3573F4E13}" type="presParOf" srcId="{F05548A7-F99A-4568-96A6-729078A3F261}" destId="{659D6DEB-9EC7-43EF-B8BB-50779B08C219}" srcOrd="2" destOrd="0" presId="urn:microsoft.com/office/officeart/2018/2/layout/IconVerticalSolidList"/>
    <dgm:cxn modelId="{0BB693BD-2C04-457E-8701-FF75EF323A37}" type="presParOf" srcId="{F05548A7-F99A-4568-96A6-729078A3F261}" destId="{5C4A7E91-27C7-4161-9ED8-D88D030FF1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0F34FB-46EC-4FC3-83D0-D71B24360A1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12FE67E-21B3-46CB-A642-12AF173668A9}">
      <dgm:prSet/>
      <dgm:spPr/>
      <dgm:t>
        <a:bodyPr/>
        <a:lstStyle/>
        <a:p>
          <a:pPr>
            <a:lnSpc>
              <a:spcPct val="100000"/>
            </a:lnSpc>
          </a:pPr>
          <a:r>
            <a:rPr lang="en-US">
              <a:solidFill>
                <a:schemeClr val="tx1"/>
              </a:solidFill>
              <a:latin typeface="Times New Roman"/>
              <a:cs typeface="Times New Roman"/>
            </a:rPr>
            <a:t>An "unsupervised" learning model.</a:t>
          </a:r>
        </a:p>
      </dgm:t>
    </dgm:pt>
    <dgm:pt modelId="{652B8CF9-09A4-488E-A1D5-2A8E213E4520}" type="parTrans" cxnId="{2F68E6C0-67E2-4EEF-8677-976209073E75}">
      <dgm:prSet/>
      <dgm:spPr/>
      <dgm:t>
        <a:bodyPr/>
        <a:lstStyle/>
        <a:p>
          <a:endParaRPr lang="en-US"/>
        </a:p>
      </dgm:t>
    </dgm:pt>
    <dgm:pt modelId="{A88C8345-672E-4FAA-AE68-7E6DFFEC0814}" type="sibTrans" cxnId="{2F68E6C0-67E2-4EEF-8677-976209073E75}">
      <dgm:prSet/>
      <dgm:spPr/>
      <dgm:t>
        <a:bodyPr/>
        <a:lstStyle/>
        <a:p>
          <a:endParaRPr lang="en-US"/>
        </a:p>
      </dgm:t>
    </dgm:pt>
    <dgm:pt modelId="{F95D323D-95AF-47A7-B8FF-93B0EBFC8E6F}">
      <dgm:prSet phldr="0"/>
      <dgm:spPr/>
      <dgm:t>
        <a:bodyPr/>
        <a:lstStyle/>
        <a:p>
          <a:pPr>
            <a:lnSpc>
              <a:spcPct val="100000"/>
            </a:lnSpc>
          </a:pPr>
          <a:r>
            <a:rPr lang="en-US"/>
            <a:t>This input </a:t>
          </a:r>
          <a:r>
            <a:rPr lang="en-US" b="0"/>
            <a:t>is then </a:t>
          </a:r>
          <a:r>
            <a:rPr lang="en-US"/>
            <a:t>passed through a series of layers, typically consisting of neural networks</a:t>
          </a:r>
          <a:r>
            <a:rPr lang="en-US">
              <a:latin typeface="Calibri Light" panose="020F0302020204030204"/>
            </a:rPr>
            <a:t> </a:t>
          </a:r>
          <a:r>
            <a:rPr lang="en-US"/>
            <a:t>to transform the noise into a meaningful output.</a:t>
          </a:r>
        </a:p>
      </dgm:t>
    </dgm:pt>
    <dgm:pt modelId="{3D800FC5-9511-4F3B-A05A-A9A6BD8FE93E}" type="parTrans" cxnId="{CB050421-DF11-4EDB-A6F5-D99068CCD5AE}">
      <dgm:prSet/>
      <dgm:spPr/>
    </dgm:pt>
    <dgm:pt modelId="{BA571C7C-D9A9-42A2-994A-2AF1235FB7E8}" type="sibTrans" cxnId="{CB050421-DF11-4EDB-A6F5-D99068CCD5AE}">
      <dgm:prSet/>
      <dgm:spPr/>
    </dgm:pt>
    <dgm:pt modelId="{71FE4A0B-59C3-4F55-BA52-1FCCDB52F9F5}">
      <dgm:prSet phldr="0"/>
      <dgm:spPr/>
      <dgm:t>
        <a:bodyPr/>
        <a:lstStyle/>
        <a:p>
          <a:pPr>
            <a:lnSpc>
              <a:spcPct val="100000"/>
            </a:lnSpc>
          </a:pPr>
          <a:r>
            <a:rPr lang="en-US">
              <a:solidFill>
                <a:schemeClr val="tx1"/>
              </a:solidFill>
              <a:latin typeface="Times New Roman"/>
              <a:cs typeface="Times New Roman"/>
            </a:rPr>
            <a:t>CNN, RNN, NLP variations are developed in generative models per use-case </a:t>
          </a:r>
          <a:r>
            <a:rPr lang="en-US">
              <a:solidFill>
                <a:srgbClr val="000000"/>
              </a:solidFill>
            </a:rPr>
            <a:t>[4</a:t>
          </a:r>
          <a:r>
            <a:rPr lang="en-US">
              <a:solidFill>
                <a:schemeClr val="tx1"/>
              </a:solidFill>
              <a:latin typeface="Calibri Light" panose="020F0302020204030204"/>
            </a:rPr>
            <a:t>].</a:t>
          </a:r>
          <a:endParaRPr lang="en-US">
            <a:solidFill>
              <a:schemeClr val="tx1"/>
            </a:solidFill>
            <a:latin typeface="Times New Roman"/>
            <a:cs typeface="Times New Roman"/>
          </a:endParaRPr>
        </a:p>
      </dgm:t>
    </dgm:pt>
    <dgm:pt modelId="{927919CA-F5A7-4D3B-B39B-3A99F4B1B1D8}" type="parTrans" cxnId="{CED2914D-99E3-4C15-BE94-89FBA3DB860D}">
      <dgm:prSet/>
      <dgm:spPr/>
    </dgm:pt>
    <dgm:pt modelId="{392E6DB8-4514-4ECC-BF5A-F7523CBD2DAA}" type="sibTrans" cxnId="{CED2914D-99E3-4C15-BE94-89FBA3DB860D}">
      <dgm:prSet/>
      <dgm:spPr/>
    </dgm:pt>
    <dgm:pt modelId="{4BFEADE6-0F0C-4D19-A7CE-F85D31C65FFD}">
      <dgm:prSet phldr="0"/>
      <dgm:spPr/>
      <dgm:t>
        <a:bodyPr/>
        <a:lstStyle/>
        <a:p>
          <a:pPr>
            <a:lnSpc>
              <a:spcPct val="100000"/>
            </a:lnSpc>
          </a:pPr>
          <a:r>
            <a:rPr lang="en-US" dirty="0">
              <a:solidFill>
                <a:srgbClr val="000000"/>
              </a:solidFill>
              <a:latin typeface="Times New Roman"/>
              <a:cs typeface="Times New Roman"/>
            </a:rPr>
            <a:t>Takes  input values from random noise or </a:t>
          </a:r>
          <a:r>
            <a:rPr lang="en-US" dirty="0">
              <a:solidFill>
                <a:srgbClr val="000000"/>
              </a:solidFill>
            </a:rPr>
            <a:t>latent space</a:t>
          </a:r>
          <a:r>
            <a:rPr lang="en-US" dirty="0">
              <a:solidFill>
                <a:srgbClr val="000000"/>
              </a:solidFill>
              <a:latin typeface="Calibri Light"/>
              <a:cs typeface="Calibri Light"/>
            </a:rPr>
            <a:t> </a:t>
          </a:r>
          <a:r>
            <a:rPr lang="en-US" dirty="0">
              <a:solidFill>
                <a:srgbClr val="000000"/>
              </a:solidFill>
              <a:latin typeface="Times New Roman"/>
              <a:cs typeface="Times New Roman"/>
            </a:rPr>
            <a:t>[4].</a:t>
          </a:r>
        </a:p>
      </dgm:t>
    </dgm:pt>
    <dgm:pt modelId="{E26D5AFA-B706-432D-86F8-A987A81D35DF}" type="parTrans" cxnId="{5E6580BE-A6EF-4030-9257-198C0987DB60}">
      <dgm:prSet/>
      <dgm:spPr/>
    </dgm:pt>
    <dgm:pt modelId="{AE575AAB-58F9-4F99-BE53-2BAEC49FDF0F}" type="sibTrans" cxnId="{5E6580BE-A6EF-4030-9257-198C0987DB60}">
      <dgm:prSet/>
      <dgm:spPr/>
    </dgm:pt>
    <dgm:pt modelId="{9E92993C-437B-4C7F-87DF-037EA0BFC291}" type="pres">
      <dgm:prSet presAssocID="{A10F34FB-46EC-4FC3-83D0-D71B24360A12}" presName="root" presStyleCnt="0">
        <dgm:presLayoutVars>
          <dgm:dir/>
          <dgm:resizeHandles val="exact"/>
        </dgm:presLayoutVars>
      </dgm:prSet>
      <dgm:spPr/>
    </dgm:pt>
    <dgm:pt modelId="{2F59A9F3-BE24-4431-983B-B0BE07D5C413}" type="pres">
      <dgm:prSet presAssocID="{A12FE67E-21B3-46CB-A642-12AF173668A9}" presName="compNode" presStyleCnt="0"/>
      <dgm:spPr/>
    </dgm:pt>
    <dgm:pt modelId="{1DD3B7C8-31E8-4809-9823-6C0E359EFCDF}" type="pres">
      <dgm:prSet presAssocID="{A12FE67E-21B3-46CB-A642-12AF173668A9}" presName="bgRect" presStyleLbl="bgShp" presStyleIdx="0" presStyleCnt="4"/>
      <dgm:spPr/>
    </dgm:pt>
    <dgm:pt modelId="{BFFAD42A-A3FF-4D06-89EC-82B6C19A8ACF}" type="pres">
      <dgm:prSet presAssocID="{A12FE67E-21B3-46CB-A642-12AF173668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0F9EF136-E200-4024-B70E-4A6451DEA98A}" type="pres">
      <dgm:prSet presAssocID="{A12FE67E-21B3-46CB-A642-12AF173668A9}" presName="spaceRect" presStyleCnt="0"/>
      <dgm:spPr/>
    </dgm:pt>
    <dgm:pt modelId="{571BAA85-182C-4927-B988-6C59C4BFB79F}" type="pres">
      <dgm:prSet presAssocID="{A12FE67E-21B3-46CB-A642-12AF173668A9}" presName="parTx" presStyleLbl="revTx" presStyleIdx="0" presStyleCnt="4">
        <dgm:presLayoutVars>
          <dgm:chMax val="0"/>
          <dgm:chPref val="0"/>
        </dgm:presLayoutVars>
      </dgm:prSet>
      <dgm:spPr/>
    </dgm:pt>
    <dgm:pt modelId="{0BA10584-987A-44F2-814D-1056FC00A088}" type="pres">
      <dgm:prSet presAssocID="{A88C8345-672E-4FAA-AE68-7E6DFFEC0814}" presName="sibTrans" presStyleCnt="0"/>
      <dgm:spPr/>
    </dgm:pt>
    <dgm:pt modelId="{92FD3D6C-8FB2-4E0B-8942-EF295EC152FE}" type="pres">
      <dgm:prSet presAssocID="{4BFEADE6-0F0C-4D19-A7CE-F85D31C65FFD}" presName="compNode" presStyleCnt="0"/>
      <dgm:spPr/>
    </dgm:pt>
    <dgm:pt modelId="{4E1223CC-5AC0-4E7E-B3F3-4B18DFF4F5ED}" type="pres">
      <dgm:prSet presAssocID="{4BFEADE6-0F0C-4D19-A7CE-F85D31C65FFD}" presName="bgRect" presStyleLbl="bgShp" presStyleIdx="1" presStyleCnt="4"/>
      <dgm:spPr/>
    </dgm:pt>
    <dgm:pt modelId="{2C3BD147-39B1-4B40-B4E2-966BE7580097}" type="pres">
      <dgm:prSet presAssocID="{4BFEADE6-0F0C-4D19-A7CE-F85D31C65FFD}" presName="iconRect" presStyleLbl="node1" presStyleIdx="1" presStyleCnt="4"/>
      <dgm:spPr/>
    </dgm:pt>
    <dgm:pt modelId="{95710F8F-F0EE-4046-A3A0-1F325260374B}" type="pres">
      <dgm:prSet presAssocID="{4BFEADE6-0F0C-4D19-A7CE-F85D31C65FFD}" presName="spaceRect" presStyleCnt="0"/>
      <dgm:spPr/>
    </dgm:pt>
    <dgm:pt modelId="{56B6B7BF-F0B2-47A5-A02C-23E70F54767C}" type="pres">
      <dgm:prSet presAssocID="{4BFEADE6-0F0C-4D19-A7CE-F85D31C65FFD}" presName="parTx" presStyleLbl="revTx" presStyleIdx="1" presStyleCnt="4">
        <dgm:presLayoutVars>
          <dgm:chMax val="0"/>
          <dgm:chPref val="0"/>
        </dgm:presLayoutVars>
      </dgm:prSet>
      <dgm:spPr/>
    </dgm:pt>
    <dgm:pt modelId="{8D2765FE-1D30-474F-88FF-B7C536898510}" type="pres">
      <dgm:prSet presAssocID="{AE575AAB-58F9-4F99-BE53-2BAEC49FDF0F}" presName="sibTrans" presStyleCnt="0"/>
      <dgm:spPr/>
    </dgm:pt>
    <dgm:pt modelId="{516FC101-F8DA-408D-B2C6-EA7FDD4FDEF5}" type="pres">
      <dgm:prSet presAssocID="{F95D323D-95AF-47A7-B8FF-93B0EBFC8E6F}" presName="compNode" presStyleCnt="0"/>
      <dgm:spPr/>
    </dgm:pt>
    <dgm:pt modelId="{8D78B696-D500-4E1E-A4C3-30A1B32C8E14}" type="pres">
      <dgm:prSet presAssocID="{F95D323D-95AF-47A7-B8FF-93B0EBFC8E6F}" presName="bgRect" presStyleLbl="bgShp" presStyleIdx="2" presStyleCnt="4"/>
      <dgm:spPr/>
    </dgm:pt>
    <dgm:pt modelId="{3837A472-FB47-4DCC-86ED-DEDF72058058}" type="pres">
      <dgm:prSet presAssocID="{F95D323D-95AF-47A7-B8FF-93B0EBFC8E6F}" presName="iconRect" presStyleLbl="node1" presStyleIdx="2" presStyleCnt="4"/>
      <dgm:spPr/>
    </dgm:pt>
    <dgm:pt modelId="{27D5DF84-D437-40A4-A3B4-BDEDFD6C6199}" type="pres">
      <dgm:prSet presAssocID="{F95D323D-95AF-47A7-B8FF-93B0EBFC8E6F}" presName="spaceRect" presStyleCnt="0"/>
      <dgm:spPr/>
    </dgm:pt>
    <dgm:pt modelId="{8AB2FE7F-CADB-4334-8F29-0BC2F906A090}" type="pres">
      <dgm:prSet presAssocID="{F95D323D-95AF-47A7-B8FF-93B0EBFC8E6F}" presName="parTx" presStyleLbl="revTx" presStyleIdx="2" presStyleCnt="4">
        <dgm:presLayoutVars>
          <dgm:chMax val="0"/>
          <dgm:chPref val="0"/>
        </dgm:presLayoutVars>
      </dgm:prSet>
      <dgm:spPr/>
    </dgm:pt>
    <dgm:pt modelId="{003257E3-CCA4-4A27-A2EA-39036E0D25C7}" type="pres">
      <dgm:prSet presAssocID="{BA571C7C-D9A9-42A2-994A-2AF1235FB7E8}" presName="sibTrans" presStyleCnt="0"/>
      <dgm:spPr/>
    </dgm:pt>
    <dgm:pt modelId="{B002DC96-A1D3-4F8C-B3A1-74FEB899943F}" type="pres">
      <dgm:prSet presAssocID="{71FE4A0B-59C3-4F55-BA52-1FCCDB52F9F5}" presName="compNode" presStyleCnt="0"/>
      <dgm:spPr/>
    </dgm:pt>
    <dgm:pt modelId="{4B264039-C5E1-43D2-A5A0-2902415E605C}" type="pres">
      <dgm:prSet presAssocID="{71FE4A0B-59C3-4F55-BA52-1FCCDB52F9F5}" presName="bgRect" presStyleLbl="bgShp" presStyleIdx="3" presStyleCnt="4"/>
      <dgm:spPr/>
    </dgm:pt>
    <dgm:pt modelId="{EE623224-282B-47A7-9B04-C3FC9778669A}" type="pres">
      <dgm:prSet presAssocID="{71FE4A0B-59C3-4F55-BA52-1FCCDB52F9F5}" presName="iconRect" presStyleLbl="node1" presStyleIdx="3" presStyleCnt="4"/>
      <dgm:spPr/>
    </dgm:pt>
    <dgm:pt modelId="{6BB978F0-8188-434D-ACB0-A4CFA5CD2968}" type="pres">
      <dgm:prSet presAssocID="{71FE4A0B-59C3-4F55-BA52-1FCCDB52F9F5}" presName="spaceRect" presStyleCnt="0"/>
      <dgm:spPr/>
    </dgm:pt>
    <dgm:pt modelId="{12D23383-17C6-4D1A-A6B1-66BFDEC2A0F3}" type="pres">
      <dgm:prSet presAssocID="{71FE4A0B-59C3-4F55-BA52-1FCCDB52F9F5}" presName="parTx" presStyleLbl="revTx" presStyleIdx="3" presStyleCnt="4">
        <dgm:presLayoutVars>
          <dgm:chMax val="0"/>
          <dgm:chPref val="0"/>
        </dgm:presLayoutVars>
      </dgm:prSet>
      <dgm:spPr/>
    </dgm:pt>
  </dgm:ptLst>
  <dgm:cxnLst>
    <dgm:cxn modelId="{CB050421-DF11-4EDB-A6F5-D99068CCD5AE}" srcId="{A10F34FB-46EC-4FC3-83D0-D71B24360A12}" destId="{F95D323D-95AF-47A7-B8FF-93B0EBFC8E6F}" srcOrd="2" destOrd="0" parTransId="{3D800FC5-9511-4F3B-A05A-A9A6BD8FE93E}" sibTransId="{BA571C7C-D9A9-42A2-994A-2AF1235FB7E8}"/>
    <dgm:cxn modelId="{5C425A24-CFDF-42F4-A5C7-93B6CAF9D855}" type="presOf" srcId="{A10F34FB-46EC-4FC3-83D0-D71B24360A12}" destId="{9E92993C-437B-4C7F-87DF-037EA0BFC291}" srcOrd="0" destOrd="0" presId="urn:microsoft.com/office/officeart/2018/2/layout/IconVerticalSolidList"/>
    <dgm:cxn modelId="{5F09645F-D381-4797-B18B-F84A46456F0E}" type="presOf" srcId="{F95D323D-95AF-47A7-B8FF-93B0EBFC8E6F}" destId="{8AB2FE7F-CADB-4334-8F29-0BC2F906A090}" srcOrd="0" destOrd="0" presId="urn:microsoft.com/office/officeart/2018/2/layout/IconVerticalSolidList"/>
    <dgm:cxn modelId="{CF401761-2288-4418-8338-EAF87A7A7CCB}" type="presOf" srcId="{71FE4A0B-59C3-4F55-BA52-1FCCDB52F9F5}" destId="{12D23383-17C6-4D1A-A6B1-66BFDEC2A0F3}" srcOrd="0" destOrd="0" presId="urn:microsoft.com/office/officeart/2018/2/layout/IconVerticalSolidList"/>
    <dgm:cxn modelId="{CED2914D-99E3-4C15-BE94-89FBA3DB860D}" srcId="{A10F34FB-46EC-4FC3-83D0-D71B24360A12}" destId="{71FE4A0B-59C3-4F55-BA52-1FCCDB52F9F5}" srcOrd="3" destOrd="0" parTransId="{927919CA-F5A7-4D3B-B39B-3A99F4B1B1D8}" sibTransId="{392E6DB8-4514-4ECC-BF5A-F7523CBD2DAA}"/>
    <dgm:cxn modelId="{91DD9F74-2710-4A24-9358-B4682AC8FE79}" type="presOf" srcId="{4BFEADE6-0F0C-4D19-A7CE-F85D31C65FFD}" destId="{56B6B7BF-F0B2-47A5-A02C-23E70F54767C}" srcOrd="0" destOrd="0" presId="urn:microsoft.com/office/officeart/2018/2/layout/IconVerticalSolidList"/>
    <dgm:cxn modelId="{EC4A599E-BEA1-4806-97BD-A7A7BBFA4CFD}" type="presOf" srcId="{A12FE67E-21B3-46CB-A642-12AF173668A9}" destId="{571BAA85-182C-4927-B988-6C59C4BFB79F}" srcOrd="0" destOrd="0" presId="urn:microsoft.com/office/officeart/2018/2/layout/IconVerticalSolidList"/>
    <dgm:cxn modelId="{5E6580BE-A6EF-4030-9257-198C0987DB60}" srcId="{A10F34FB-46EC-4FC3-83D0-D71B24360A12}" destId="{4BFEADE6-0F0C-4D19-A7CE-F85D31C65FFD}" srcOrd="1" destOrd="0" parTransId="{E26D5AFA-B706-432D-86F8-A987A81D35DF}" sibTransId="{AE575AAB-58F9-4F99-BE53-2BAEC49FDF0F}"/>
    <dgm:cxn modelId="{2F68E6C0-67E2-4EEF-8677-976209073E75}" srcId="{A10F34FB-46EC-4FC3-83D0-D71B24360A12}" destId="{A12FE67E-21B3-46CB-A642-12AF173668A9}" srcOrd="0" destOrd="0" parTransId="{652B8CF9-09A4-488E-A1D5-2A8E213E4520}" sibTransId="{A88C8345-672E-4FAA-AE68-7E6DFFEC0814}"/>
    <dgm:cxn modelId="{09109E0C-66BE-4076-899B-AAA5A8CF04BA}" type="presParOf" srcId="{9E92993C-437B-4C7F-87DF-037EA0BFC291}" destId="{2F59A9F3-BE24-4431-983B-B0BE07D5C413}" srcOrd="0" destOrd="0" presId="urn:microsoft.com/office/officeart/2018/2/layout/IconVerticalSolidList"/>
    <dgm:cxn modelId="{1BF8D9ED-7D02-4BBC-B5F9-58A87AD08CD1}" type="presParOf" srcId="{2F59A9F3-BE24-4431-983B-B0BE07D5C413}" destId="{1DD3B7C8-31E8-4809-9823-6C0E359EFCDF}" srcOrd="0" destOrd="0" presId="urn:microsoft.com/office/officeart/2018/2/layout/IconVerticalSolidList"/>
    <dgm:cxn modelId="{1A83E06B-77DF-454B-BC06-DAF30A4C3CEF}" type="presParOf" srcId="{2F59A9F3-BE24-4431-983B-B0BE07D5C413}" destId="{BFFAD42A-A3FF-4D06-89EC-82B6C19A8ACF}" srcOrd="1" destOrd="0" presId="urn:microsoft.com/office/officeart/2018/2/layout/IconVerticalSolidList"/>
    <dgm:cxn modelId="{AE8EF66B-C296-41D0-BA7E-B33935DF0EF9}" type="presParOf" srcId="{2F59A9F3-BE24-4431-983B-B0BE07D5C413}" destId="{0F9EF136-E200-4024-B70E-4A6451DEA98A}" srcOrd="2" destOrd="0" presId="urn:microsoft.com/office/officeart/2018/2/layout/IconVerticalSolidList"/>
    <dgm:cxn modelId="{FFEA63D5-C907-4821-9EC5-8FD4096BB26C}" type="presParOf" srcId="{2F59A9F3-BE24-4431-983B-B0BE07D5C413}" destId="{571BAA85-182C-4927-B988-6C59C4BFB79F}" srcOrd="3" destOrd="0" presId="urn:microsoft.com/office/officeart/2018/2/layout/IconVerticalSolidList"/>
    <dgm:cxn modelId="{A44B6A14-1371-487A-A2C7-C00DB429EE22}" type="presParOf" srcId="{9E92993C-437B-4C7F-87DF-037EA0BFC291}" destId="{0BA10584-987A-44F2-814D-1056FC00A088}" srcOrd="1" destOrd="0" presId="urn:microsoft.com/office/officeart/2018/2/layout/IconVerticalSolidList"/>
    <dgm:cxn modelId="{5D8105F9-364A-4C0D-B114-508F5BC1226F}" type="presParOf" srcId="{9E92993C-437B-4C7F-87DF-037EA0BFC291}" destId="{92FD3D6C-8FB2-4E0B-8942-EF295EC152FE}" srcOrd="2" destOrd="0" presId="urn:microsoft.com/office/officeart/2018/2/layout/IconVerticalSolidList"/>
    <dgm:cxn modelId="{1114F9DC-5033-4696-8D0C-E1C32DB21AC4}" type="presParOf" srcId="{92FD3D6C-8FB2-4E0B-8942-EF295EC152FE}" destId="{4E1223CC-5AC0-4E7E-B3F3-4B18DFF4F5ED}" srcOrd="0" destOrd="0" presId="urn:microsoft.com/office/officeart/2018/2/layout/IconVerticalSolidList"/>
    <dgm:cxn modelId="{491CC308-3BDC-42DE-91ED-83A621A16543}" type="presParOf" srcId="{92FD3D6C-8FB2-4E0B-8942-EF295EC152FE}" destId="{2C3BD147-39B1-4B40-B4E2-966BE7580097}" srcOrd="1" destOrd="0" presId="urn:microsoft.com/office/officeart/2018/2/layout/IconVerticalSolidList"/>
    <dgm:cxn modelId="{57C0FB31-E8D9-4D29-87ED-5DFB048FFA72}" type="presParOf" srcId="{92FD3D6C-8FB2-4E0B-8942-EF295EC152FE}" destId="{95710F8F-F0EE-4046-A3A0-1F325260374B}" srcOrd="2" destOrd="0" presId="urn:microsoft.com/office/officeart/2018/2/layout/IconVerticalSolidList"/>
    <dgm:cxn modelId="{474EDF4F-1EAC-4C23-92F1-F15017A75B7F}" type="presParOf" srcId="{92FD3D6C-8FB2-4E0B-8942-EF295EC152FE}" destId="{56B6B7BF-F0B2-47A5-A02C-23E70F54767C}" srcOrd="3" destOrd="0" presId="urn:microsoft.com/office/officeart/2018/2/layout/IconVerticalSolidList"/>
    <dgm:cxn modelId="{07302B41-BB53-477C-ABD6-DB5CB83E2EE3}" type="presParOf" srcId="{9E92993C-437B-4C7F-87DF-037EA0BFC291}" destId="{8D2765FE-1D30-474F-88FF-B7C536898510}" srcOrd="3" destOrd="0" presId="urn:microsoft.com/office/officeart/2018/2/layout/IconVerticalSolidList"/>
    <dgm:cxn modelId="{E4B24999-86A9-4C00-9964-CF8FB8986F88}" type="presParOf" srcId="{9E92993C-437B-4C7F-87DF-037EA0BFC291}" destId="{516FC101-F8DA-408D-B2C6-EA7FDD4FDEF5}" srcOrd="4" destOrd="0" presId="urn:microsoft.com/office/officeart/2018/2/layout/IconVerticalSolidList"/>
    <dgm:cxn modelId="{AA4D9621-F4EF-4B22-9109-4099FDA305DD}" type="presParOf" srcId="{516FC101-F8DA-408D-B2C6-EA7FDD4FDEF5}" destId="{8D78B696-D500-4E1E-A4C3-30A1B32C8E14}" srcOrd="0" destOrd="0" presId="urn:microsoft.com/office/officeart/2018/2/layout/IconVerticalSolidList"/>
    <dgm:cxn modelId="{3A54F2B2-1D13-405B-A4ED-78296AC99AD4}" type="presParOf" srcId="{516FC101-F8DA-408D-B2C6-EA7FDD4FDEF5}" destId="{3837A472-FB47-4DCC-86ED-DEDF72058058}" srcOrd="1" destOrd="0" presId="urn:microsoft.com/office/officeart/2018/2/layout/IconVerticalSolidList"/>
    <dgm:cxn modelId="{E5C06439-DE9C-4772-8618-1B4A5F267F61}" type="presParOf" srcId="{516FC101-F8DA-408D-B2C6-EA7FDD4FDEF5}" destId="{27D5DF84-D437-40A4-A3B4-BDEDFD6C6199}" srcOrd="2" destOrd="0" presId="urn:microsoft.com/office/officeart/2018/2/layout/IconVerticalSolidList"/>
    <dgm:cxn modelId="{FD6984E8-584E-43BE-8D3E-0660D0EDB315}" type="presParOf" srcId="{516FC101-F8DA-408D-B2C6-EA7FDD4FDEF5}" destId="{8AB2FE7F-CADB-4334-8F29-0BC2F906A090}" srcOrd="3" destOrd="0" presId="urn:microsoft.com/office/officeart/2018/2/layout/IconVerticalSolidList"/>
    <dgm:cxn modelId="{1B848C32-0731-4408-8F09-F4F94D900DD2}" type="presParOf" srcId="{9E92993C-437B-4C7F-87DF-037EA0BFC291}" destId="{003257E3-CCA4-4A27-A2EA-39036E0D25C7}" srcOrd="5" destOrd="0" presId="urn:microsoft.com/office/officeart/2018/2/layout/IconVerticalSolidList"/>
    <dgm:cxn modelId="{5346447B-4DD9-4EFF-80C2-4057C16BF5BD}" type="presParOf" srcId="{9E92993C-437B-4C7F-87DF-037EA0BFC291}" destId="{B002DC96-A1D3-4F8C-B3A1-74FEB899943F}" srcOrd="6" destOrd="0" presId="urn:microsoft.com/office/officeart/2018/2/layout/IconVerticalSolidList"/>
    <dgm:cxn modelId="{C4F7D1B6-F364-45BD-8360-DFE5140AFCA0}" type="presParOf" srcId="{B002DC96-A1D3-4F8C-B3A1-74FEB899943F}" destId="{4B264039-C5E1-43D2-A5A0-2902415E605C}" srcOrd="0" destOrd="0" presId="urn:microsoft.com/office/officeart/2018/2/layout/IconVerticalSolidList"/>
    <dgm:cxn modelId="{2434DF16-C00E-4B57-BA9D-CF162C440AF5}" type="presParOf" srcId="{B002DC96-A1D3-4F8C-B3A1-74FEB899943F}" destId="{EE623224-282B-47A7-9B04-C3FC9778669A}" srcOrd="1" destOrd="0" presId="urn:microsoft.com/office/officeart/2018/2/layout/IconVerticalSolidList"/>
    <dgm:cxn modelId="{378D50A9-6345-42FC-8B5B-639CD924A304}" type="presParOf" srcId="{B002DC96-A1D3-4F8C-B3A1-74FEB899943F}" destId="{6BB978F0-8188-434D-ACB0-A4CFA5CD2968}" srcOrd="2" destOrd="0" presId="urn:microsoft.com/office/officeart/2018/2/layout/IconVerticalSolidList"/>
    <dgm:cxn modelId="{EFCA7374-BE89-421E-8199-C53B5DFF4AAE}" type="presParOf" srcId="{B002DC96-A1D3-4F8C-B3A1-74FEB899943F}" destId="{12D23383-17C6-4D1A-A6B1-66BFDEC2A0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910B13-90CB-49BA-B35C-1F8DC7E43005}" type="doc">
      <dgm:prSet loTypeId="urn:microsoft.com/office/officeart/2016/7/layout/LinearArrowProcessNumbered" loCatId="process" qsTypeId="urn:microsoft.com/office/officeart/2005/8/quickstyle/simple1" qsCatId="simple" csTypeId="urn:microsoft.com/office/officeart/2005/8/colors/colorful1" csCatId="colorful" phldr="1"/>
      <dgm:spPr/>
      <dgm:t>
        <a:bodyPr/>
        <a:lstStyle/>
        <a:p>
          <a:endParaRPr lang="en-US"/>
        </a:p>
      </dgm:t>
    </dgm:pt>
    <dgm:pt modelId="{E26BB456-B0E9-4E4E-9DB9-5B4AD33B0471}">
      <dgm:prSet/>
      <dgm:spPr/>
      <dgm:t>
        <a:bodyPr/>
        <a:lstStyle/>
        <a:p>
          <a:pPr>
            <a:lnSpc>
              <a:spcPct val="100000"/>
            </a:lnSpc>
          </a:pPr>
          <a:r>
            <a:rPr lang="en-US" b="1">
              <a:solidFill>
                <a:srgbClr val="444444"/>
              </a:solidFill>
              <a:latin typeface="Arial"/>
              <a:cs typeface="Arial"/>
            </a:rPr>
            <a:t>Data Understanding: Know your target data type and characteristics.</a:t>
          </a:r>
        </a:p>
      </dgm:t>
    </dgm:pt>
    <dgm:pt modelId="{E0CCF6C4-033B-49A2-BB7F-2689B7DE5D37}" type="parTrans" cxnId="{17A7FE3F-2A1B-4CB5-AE0D-D6A9D3ED3516}">
      <dgm:prSet/>
      <dgm:spPr/>
      <dgm:t>
        <a:bodyPr/>
        <a:lstStyle/>
        <a:p>
          <a:endParaRPr lang="en-US"/>
        </a:p>
      </dgm:t>
    </dgm:pt>
    <dgm:pt modelId="{8B207B96-03FD-427B-B052-22631635B743}" type="sibTrans" cxnId="{17A7FE3F-2A1B-4CB5-AE0D-D6A9D3ED3516}">
      <dgm:prSet phldrT="1" phldr="0"/>
      <dgm:spPr/>
      <dgm:t>
        <a:bodyPr/>
        <a:lstStyle/>
        <a:p>
          <a:r>
            <a:rPr lang="en-US"/>
            <a:t>1</a:t>
          </a:r>
        </a:p>
      </dgm:t>
    </dgm:pt>
    <dgm:pt modelId="{8EE6E1F4-E444-47C6-BCFC-BF79951F7B74}">
      <dgm:prSet/>
      <dgm:spPr/>
      <dgm:t>
        <a:bodyPr/>
        <a:lstStyle/>
        <a:p>
          <a:pPr>
            <a:lnSpc>
              <a:spcPct val="100000"/>
            </a:lnSpc>
          </a:pPr>
          <a:r>
            <a:rPr lang="en-US" b="1">
              <a:solidFill>
                <a:srgbClr val="444444"/>
              </a:solidFill>
              <a:latin typeface="Arial"/>
              <a:cs typeface="Arial"/>
            </a:rPr>
            <a:t>Input: Decide on the input (often random noise). Standard Distribution – latent space</a:t>
          </a:r>
        </a:p>
      </dgm:t>
    </dgm:pt>
    <dgm:pt modelId="{4CAE97F9-CF92-4B90-A579-88B525B7695F}" type="parTrans" cxnId="{38BA4DCA-B7BD-47E3-A3A0-AA3B52A9F64A}">
      <dgm:prSet/>
      <dgm:spPr/>
      <dgm:t>
        <a:bodyPr/>
        <a:lstStyle/>
        <a:p>
          <a:endParaRPr lang="en-US"/>
        </a:p>
      </dgm:t>
    </dgm:pt>
    <dgm:pt modelId="{4ADF1A01-8574-456A-BAE2-61205E3CA82A}" type="sibTrans" cxnId="{38BA4DCA-B7BD-47E3-A3A0-AA3B52A9F64A}">
      <dgm:prSet phldrT="2" phldr="0"/>
      <dgm:spPr/>
      <dgm:t>
        <a:bodyPr/>
        <a:lstStyle/>
        <a:p>
          <a:r>
            <a:rPr lang="en-US"/>
            <a:t>2</a:t>
          </a:r>
        </a:p>
      </dgm:t>
    </dgm:pt>
    <dgm:pt modelId="{AE12422F-C5F6-4FDA-AB7D-130A60BCD142}">
      <dgm:prSet/>
      <dgm:spPr/>
      <dgm:t>
        <a:bodyPr/>
        <a:lstStyle/>
        <a:p>
          <a:pPr>
            <a:lnSpc>
              <a:spcPct val="100000"/>
            </a:lnSpc>
          </a:pPr>
          <a:r>
            <a:rPr lang="en-US" b="1">
              <a:solidFill>
                <a:srgbClr val="444444"/>
              </a:solidFill>
              <a:latin typeface="Arial"/>
              <a:cs typeface="Arial"/>
            </a:rPr>
            <a:t>Output Format: Define the output to match real data (e.g., image dimensions).</a:t>
          </a:r>
        </a:p>
      </dgm:t>
    </dgm:pt>
    <dgm:pt modelId="{4B3F85D5-4FC9-48B1-89AC-E87C9854210A}" type="parTrans" cxnId="{DF367D97-635B-4C84-902B-D403C3A2B5C5}">
      <dgm:prSet/>
      <dgm:spPr/>
      <dgm:t>
        <a:bodyPr/>
        <a:lstStyle/>
        <a:p>
          <a:endParaRPr lang="en-US"/>
        </a:p>
      </dgm:t>
    </dgm:pt>
    <dgm:pt modelId="{0DC813F9-5416-4BED-95B6-926C50BBD79E}" type="sibTrans" cxnId="{DF367D97-635B-4C84-902B-D403C3A2B5C5}">
      <dgm:prSet phldrT="4" phldr="0"/>
      <dgm:spPr/>
      <dgm:t>
        <a:bodyPr/>
        <a:lstStyle/>
        <a:p>
          <a:r>
            <a:rPr lang="en-US"/>
            <a:t>4</a:t>
          </a:r>
        </a:p>
      </dgm:t>
    </dgm:pt>
    <dgm:pt modelId="{AD00DE1C-2E6A-4528-B1BA-5BE790921E1E}">
      <dgm:prSet phldr="0"/>
      <dgm:spPr/>
      <dgm:t>
        <a:bodyPr/>
        <a:lstStyle/>
        <a:p>
          <a:pPr rtl="0">
            <a:lnSpc>
              <a:spcPct val="100000"/>
            </a:lnSpc>
          </a:pPr>
          <a:r>
            <a:rPr lang="en-US" b="1">
              <a:solidFill>
                <a:srgbClr val="000000"/>
              </a:solidFill>
              <a:latin typeface="Calibri Light" panose="020F0302020204030204"/>
            </a:rPr>
            <a:t>Activation Functions: </a:t>
          </a:r>
          <a:r>
            <a:rPr lang="en-US" b="1">
              <a:solidFill>
                <a:srgbClr val="000000"/>
              </a:solidFill>
            </a:rPr>
            <a:t>Apply appropriate activations in networks</a:t>
          </a:r>
        </a:p>
      </dgm:t>
    </dgm:pt>
    <dgm:pt modelId="{5B559800-C555-47AB-8A90-4BA27F2DC681}" type="parTrans" cxnId="{DDAB8B47-6799-49E9-9B1C-2B6FD1D7D1A5}">
      <dgm:prSet/>
      <dgm:spPr/>
    </dgm:pt>
    <dgm:pt modelId="{FED75F48-4FE6-45A9-BF63-DA87CAE36762}" type="sibTrans" cxnId="{DDAB8B47-6799-49E9-9B1C-2B6FD1D7D1A5}">
      <dgm:prSet phldrT="5" phldr="0"/>
      <dgm:spPr/>
      <dgm:t>
        <a:bodyPr/>
        <a:lstStyle/>
        <a:p>
          <a:r>
            <a:rPr lang="en-US"/>
            <a:t>5</a:t>
          </a:r>
        </a:p>
      </dgm:t>
    </dgm:pt>
    <dgm:pt modelId="{9223E91D-71C8-4B85-B5C4-1FBCD4AC30E8}">
      <dgm:prSet phldr="0"/>
      <dgm:spPr/>
      <dgm:t>
        <a:bodyPr/>
        <a:lstStyle/>
        <a:p>
          <a:pPr>
            <a:lnSpc>
              <a:spcPct val="100000"/>
            </a:lnSpc>
          </a:pPr>
          <a:r>
            <a:rPr lang="en-US" b="1">
              <a:solidFill>
                <a:srgbClr val="444444"/>
              </a:solidFill>
              <a:latin typeface="Arial"/>
              <a:cs typeface="Arial"/>
            </a:rPr>
            <a:t>Architecture: Choose the neural network structure (e.g., CNN for images).</a:t>
          </a:r>
          <a:endParaRPr lang="en-US" b="1">
            <a:solidFill>
              <a:srgbClr val="444444"/>
            </a:solidFill>
          </a:endParaRPr>
        </a:p>
      </dgm:t>
    </dgm:pt>
    <dgm:pt modelId="{4672E761-F61E-472C-9939-E90B59AAF4EE}" type="parTrans" cxnId="{FEF8DDCD-BAC3-4C85-8EA9-3C4C28E2FEE7}">
      <dgm:prSet/>
      <dgm:spPr/>
    </dgm:pt>
    <dgm:pt modelId="{80F4D1B4-3CDA-4CAB-809D-4F29BD4D50BA}" type="sibTrans" cxnId="{FEF8DDCD-BAC3-4C85-8EA9-3C4C28E2FEE7}">
      <dgm:prSet phldrT="3" phldr="0"/>
      <dgm:spPr/>
      <dgm:t>
        <a:bodyPr/>
        <a:lstStyle/>
        <a:p>
          <a:r>
            <a:rPr lang="en-US"/>
            <a:t>3</a:t>
          </a:r>
        </a:p>
      </dgm:t>
    </dgm:pt>
    <dgm:pt modelId="{24D533B2-8D9C-43E6-9FDC-502BD775684A}" type="pres">
      <dgm:prSet presAssocID="{56910B13-90CB-49BA-B35C-1F8DC7E43005}" presName="linearFlow" presStyleCnt="0">
        <dgm:presLayoutVars>
          <dgm:dir/>
          <dgm:animLvl val="lvl"/>
          <dgm:resizeHandles val="exact"/>
        </dgm:presLayoutVars>
      </dgm:prSet>
      <dgm:spPr/>
    </dgm:pt>
    <dgm:pt modelId="{0402C350-C8ED-45D4-AB4F-903F8963E0A3}" type="pres">
      <dgm:prSet presAssocID="{E26BB456-B0E9-4E4E-9DB9-5B4AD33B0471}" presName="compositeNode" presStyleCnt="0"/>
      <dgm:spPr/>
    </dgm:pt>
    <dgm:pt modelId="{D63B0034-B8E7-456B-A4C8-3DDE99C32520}" type="pres">
      <dgm:prSet presAssocID="{E26BB456-B0E9-4E4E-9DB9-5B4AD33B0471}" presName="parTx" presStyleLbl="node1" presStyleIdx="0" presStyleCnt="0">
        <dgm:presLayoutVars>
          <dgm:chMax val="0"/>
          <dgm:chPref val="0"/>
          <dgm:bulletEnabled val="1"/>
        </dgm:presLayoutVars>
      </dgm:prSet>
      <dgm:spPr/>
    </dgm:pt>
    <dgm:pt modelId="{6B47A82C-24D0-4CFB-8270-FF2F28FD78D4}" type="pres">
      <dgm:prSet presAssocID="{E26BB456-B0E9-4E4E-9DB9-5B4AD33B0471}" presName="parSh" presStyleCnt="0"/>
      <dgm:spPr/>
    </dgm:pt>
    <dgm:pt modelId="{C091C175-AFFD-4C9A-A3EA-6B965BBBDC79}" type="pres">
      <dgm:prSet presAssocID="{E26BB456-B0E9-4E4E-9DB9-5B4AD33B0471}" presName="lineNode" presStyleLbl="alignAccFollowNode1" presStyleIdx="0" presStyleCnt="15"/>
      <dgm:spPr/>
    </dgm:pt>
    <dgm:pt modelId="{86BE0481-03CB-4F6B-81F0-98834A2974E5}" type="pres">
      <dgm:prSet presAssocID="{E26BB456-B0E9-4E4E-9DB9-5B4AD33B0471}" presName="lineArrowNode" presStyleLbl="alignAccFollowNode1" presStyleIdx="1" presStyleCnt="15"/>
      <dgm:spPr/>
    </dgm:pt>
    <dgm:pt modelId="{A0A0243C-DA90-4386-867C-8E2312F1EFE8}" type="pres">
      <dgm:prSet presAssocID="{8B207B96-03FD-427B-B052-22631635B743}" presName="sibTransNodeCircle" presStyleLbl="alignNode1" presStyleIdx="0" presStyleCnt="5">
        <dgm:presLayoutVars>
          <dgm:chMax val="0"/>
          <dgm:bulletEnabled/>
        </dgm:presLayoutVars>
      </dgm:prSet>
      <dgm:spPr/>
    </dgm:pt>
    <dgm:pt modelId="{B01C0D80-0247-4644-A29D-27E9BEFFA47B}" type="pres">
      <dgm:prSet presAssocID="{8B207B96-03FD-427B-B052-22631635B743}" presName="spacerBetweenCircleAndCallout" presStyleCnt="0">
        <dgm:presLayoutVars/>
      </dgm:prSet>
      <dgm:spPr/>
    </dgm:pt>
    <dgm:pt modelId="{CA30C35E-D64D-4CA5-A6F2-A4B4C3203D2C}" type="pres">
      <dgm:prSet presAssocID="{E26BB456-B0E9-4E4E-9DB9-5B4AD33B0471}" presName="nodeText" presStyleLbl="alignAccFollowNode1" presStyleIdx="2" presStyleCnt="15">
        <dgm:presLayoutVars>
          <dgm:bulletEnabled val="1"/>
        </dgm:presLayoutVars>
      </dgm:prSet>
      <dgm:spPr/>
    </dgm:pt>
    <dgm:pt modelId="{7153CBF6-DC9B-444F-BB9E-B89E51D4C64C}" type="pres">
      <dgm:prSet presAssocID="{8B207B96-03FD-427B-B052-22631635B743}" presName="sibTransComposite" presStyleCnt="0"/>
      <dgm:spPr/>
    </dgm:pt>
    <dgm:pt modelId="{8DF6750F-F912-435C-8419-0552E1996EAD}" type="pres">
      <dgm:prSet presAssocID="{8EE6E1F4-E444-47C6-BCFC-BF79951F7B74}" presName="compositeNode" presStyleCnt="0"/>
      <dgm:spPr/>
    </dgm:pt>
    <dgm:pt modelId="{DF7AA7EF-A55B-41EF-8312-5348A2851AB0}" type="pres">
      <dgm:prSet presAssocID="{8EE6E1F4-E444-47C6-BCFC-BF79951F7B74}" presName="parTx" presStyleLbl="node1" presStyleIdx="0" presStyleCnt="0">
        <dgm:presLayoutVars>
          <dgm:chMax val="0"/>
          <dgm:chPref val="0"/>
          <dgm:bulletEnabled val="1"/>
        </dgm:presLayoutVars>
      </dgm:prSet>
      <dgm:spPr/>
    </dgm:pt>
    <dgm:pt modelId="{CBD2E50F-125E-43C3-93AC-8055CDA82F76}" type="pres">
      <dgm:prSet presAssocID="{8EE6E1F4-E444-47C6-BCFC-BF79951F7B74}" presName="parSh" presStyleCnt="0"/>
      <dgm:spPr/>
    </dgm:pt>
    <dgm:pt modelId="{7B65C85A-2B40-4245-8B83-E418E7AFBCBB}" type="pres">
      <dgm:prSet presAssocID="{8EE6E1F4-E444-47C6-BCFC-BF79951F7B74}" presName="lineNode" presStyleLbl="alignAccFollowNode1" presStyleIdx="3" presStyleCnt="15"/>
      <dgm:spPr/>
    </dgm:pt>
    <dgm:pt modelId="{7032D3FC-9CAF-442E-8143-BF1B3B5AB401}" type="pres">
      <dgm:prSet presAssocID="{8EE6E1F4-E444-47C6-BCFC-BF79951F7B74}" presName="lineArrowNode" presStyleLbl="alignAccFollowNode1" presStyleIdx="4" presStyleCnt="15"/>
      <dgm:spPr/>
    </dgm:pt>
    <dgm:pt modelId="{1F9AC912-ACCD-46F2-AB9F-29EE4D5B1B88}" type="pres">
      <dgm:prSet presAssocID="{4ADF1A01-8574-456A-BAE2-61205E3CA82A}" presName="sibTransNodeCircle" presStyleLbl="alignNode1" presStyleIdx="1" presStyleCnt="5">
        <dgm:presLayoutVars>
          <dgm:chMax val="0"/>
          <dgm:bulletEnabled/>
        </dgm:presLayoutVars>
      </dgm:prSet>
      <dgm:spPr/>
    </dgm:pt>
    <dgm:pt modelId="{42188E97-38D3-4E5B-B687-F8076F7104E9}" type="pres">
      <dgm:prSet presAssocID="{4ADF1A01-8574-456A-BAE2-61205E3CA82A}" presName="spacerBetweenCircleAndCallout" presStyleCnt="0">
        <dgm:presLayoutVars/>
      </dgm:prSet>
      <dgm:spPr/>
    </dgm:pt>
    <dgm:pt modelId="{02485B6D-3382-4EB2-A11D-D01CD0E1E943}" type="pres">
      <dgm:prSet presAssocID="{8EE6E1F4-E444-47C6-BCFC-BF79951F7B74}" presName="nodeText" presStyleLbl="alignAccFollowNode1" presStyleIdx="5" presStyleCnt="15">
        <dgm:presLayoutVars>
          <dgm:bulletEnabled val="1"/>
        </dgm:presLayoutVars>
      </dgm:prSet>
      <dgm:spPr/>
    </dgm:pt>
    <dgm:pt modelId="{E66331CF-E88B-443E-9E10-FE1D4D402834}" type="pres">
      <dgm:prSet presAssocID="{4ADF1A01-8574-456A-BAE2-61205E3CA82A}" presName="sibTransComposite" presStyleCnt="0"/>
      <dgm:spPr/>
    </dgm:pt>
    <dgm:pt modelId="{985A50B6-8752-4146-AE61-FEC2C8586E8B}" type="pres">
      <dgm:prSet presAssocID="{9223E91D-71C8-4B85-B5C4-1FBCD4AC30E8}" presName="compositeNode" presStyleCnt="0"/>
      <dgm:spPr/>
    </dgm:pt>
    <dgm:pt modelId="{60BC7C98-BF24-461D-8C69-750FE941C19B}" type="pres">
      <dgm:prSet presAssocID="{9223E91D-71C8-4B85-B5C4-1FBCD4AC30E8}" presName="parTx" presStyleLbl="node1" presStyleIdx="0" presStyleCnt="0">
        <dgm:presLayoutVars>
          <dgm:chMax val="0"/>
          <dgm:chPref val="0"/>
          <dgm:bulletEnabled val="1"/>
        </dgm:presLayoutVars>
      </dgm:prSet>
      <dgm:spPr/>
    </dgm:pt>
    <dgm:pt modelId="{940DD813-9285-43B6-816B-EE224F0CE5C7}" type="pres">
      <dgm:prSet presAssocID="{9223E91D-71C8-4B85-B5C4-1FBCD4AC30E8}" presName="parSh" presStyleCnt="0"/>
      <dgm:spPr/>
    </dgm:pt>
    <dgm:pt modelId="{2ED9A368-7501-4112-A037-628F9824E896}" type="pres">
      <dgm:prSet presAssocID="{9223E91D-71C8-4B85-B5C4-1FBCD4AC30E8}" presName="lineNode" presStyleLbl="alignAccFollowNode1" presStyleIdx="6" presStyleCnt="15"/>
      <dgm:spPr/>
    </dgm:pt>
    <dgm:pt modelId="{91A34BE0-F77F-4807-BBBE-9564BF1210FA}" type="pres">
      <dgm:prSet presAssocID="{9223E91D-71C8-4B85-B5C4-1FBCD4AC30E8}" presName="lineArrowNode" presStyleLbl="alignAccFollowNode1" presStyleIdx="7" presStyleCnt="15"/>
      <dgm:spPr/>
    </dgm:pt>
    <dgm:pt modelId="{5841AA5C-B054-44C1-B5B4-002DCAA1819A}" type="pres">
      <dgm:prSet presAssocID="{80F4D1B4-3CDA-4CAB-809D-4F29BD4D50BA}" presName="sibTransNodeCircle" presStyleLbl="alignNode1" presStyleIdx="2" presStyleCnt="5">
        <dgm:presLayoutVars>
          <dgm:chMax val="0"/>
          <dgm:bulletEnabled/>
        </dgm:presLayoutVars>
      </dgm:prSet>
      <dgm:spPr/>
    </dgm:pt>
    <dgm:pt modelId="{E2DB5A4D-1743-4A6B-ACA9-9825A9AFB8CF}" type="pres">
      <dgm:prSet presAssocID="{80F4D1B4-3CDA-4CAB-809D-4F29BD4D50BA}" presName="spacerBetweenCircleAndCallout" presStyleCnt="0">
        <dgm:presLayoutVars/>
      </dgm:prSet>
      <dgm:spPr/>
    </dgm:pt>
    <dgm:pt modelId="{FC0BD042-EE12-4E8A-9C86-6AF08CFFA708}" type="pres">
      <dgm:prSet presAssocID="{9223E91D-71C8-4B85-B5C4-1FBCD4AC30E8}" presName="nodeText" presStyleLbl="alignAccFollowNode1" presStyleIdx="8" presStyleCnt="15">
        <dgm:presLayoutVars>
          <dgm:bulletEnabled val="1"/>
        </dgm:presLayoutVars>
      </dgm:prSet>
      <dgm:spPr/>
    </dgm:pt>
    <dgm:pt modelId="{40739ABF-F393-4476-ABD2-7C739CFC27C6}" type="pres">
      <dgm:prSet presAssocID="{80F4D1B4-3CDA-4CAB-809D-4F29BD4D50BA}" presName="sibTransComposite" presStyleCnt="0"/>
      <dgm:spPr/>
    </dgm:pt>
    <dgm:pt modelId="{63C15713-6B0E-43F8-9473-485A9FD41B2F}" type="pres">
      <dgm:prSet presAssocID="{AE12422F-C5F6-4FDA-AB7D-130A60BCD142}" presName="compositeNode" presStyleCnt="0"/>
      <dgm:spPr/>
    </dgm:pt>
    <dgm:pt modelId="{6E125749-5673-426A-B208-5A01EBE6A0AC}" type="pres">
      <dgm:prSet presAssocID="{AE12422F-C5F6-4FDA-AB7D-130A60BCD142}" presName="parTx" presStyleLbl="node1" presStyleIdx="0" presStyleCnt="0">
        <dgm:presLayoutVars>
          <dgm:chMax val="0"/>
          <dgm:chPref val="0"/>
          <dgm:bulletEnabled val="1"/>
        </dgm:presLayoutVars>
      </dgm:prSet>
      <dgm:spPr/>
    </dgm:pt>
    <dgm:pt modelId="{9EAE9414-C75F-4E88-8A53-9A38091EB7DB}" type="pres">
      <dgm:prSet presAssocID="{AE12422F-C5F6-4FDA-AB7D-130A60BCD142}" presName="parSh" presStyleCnt="0"/>
      <dgm:spPr/>
    </dgm:pt>
    <dgm:pt modelId="{3D6ACA00-D995-4F25-AF7B-84744609D961}" type="pres">
      <dgm:prSet presAssocID="{AE12422F-C5F6-4FDA-AB7D-130A60BCD142}" presName="lineNode" presStyleLbl="alignAccFollowNode1" presStyleIdx="9" presStyleCnt="15"/>
      <dgm:spPr/>
    </dgm:pt>
    <dgm:pt modelId="{482E35F8-AA35-4E4F-84A3-22142F333241}" type="pres">
      <dgm:prSet presAssocID="{AE12422F-C5F6-4FDA-AB7D-130A60BCD142}" presName="lineArrowNode" presStyleLbl="alignAccFollowNode1" presStyleIdx="10" presStyleCnt="15"/>
      <dgm:spPr/>
    </dgm:pt>
    <dgm:pt modelId="{DF8B15FB-5D02-4CE2-9076-6D15F499B61D}" type="pres">
      <dgm:prSet presAssocID="{0DC813F9-5416-4BED-95B6-926C50BBD79E}" presName="sibTransNodeCircle" presStyleLbl="alignNode1" presStyleIdx="3" presStyleCnt="5">
        <dgm:presLayoutVars>
          <dgm:chMax val="0"/>
          <dgm:bulletEnabled/>
        </dgm:presLayoutVars>
      </dgm:prSet>
      <dgm:spPr/>
    </dgm:pt>
    <dgm:pt modelId="{CE4EE260-8BDE-4F43-9399-CF2EFF99AB95}" type="pres">
      <dgm:prSet presAssocID="{0DC813F9-5416-4BED-95B6-926C50BBD79E}" presName="spacerBetweenCircleAndCallout" presStyleCnt="0">
        <dgm:presLayoutVars/>
      </dgm:prSet>
      <dgm:spPr/>
    </dgm:pt>
    <dgm:pt modelId="{A00A7EC4-04AF-4325-AA10-4580879777AD}" type="pres">
      <dgm:prSet presAssocID="{AE12422F-C5F6-4FDA-AB7D-130A60BCD142}" presName="nodeText" presStyleLbl="alignAccFollowNode1" presStyleIdx="11" presStyleCnt="15">
        <dgm:presLayoutVars>
          <dgm:bulletEnabled val="1"/>
        </dgm:presLayoutVars>
      </dgm:prSet>
      <dgm:spPr/>
    </dgm:pt>
    <dgm:pt modelId="{F67E6488-3DB9-4BF2-9834-06E9A1E5627E}" type="pres">
      <dgm:prSet presAssocID="{0DC813F9-5416-4BED-95B6-926C50BBD79E}" presName="sibTransComposite" presStyleCnt="0"/>
      <dgm:spPr/>
    </dgm:pt>
    <dgm:pt modelId="{31EED15F-18BC-4CEB-B301-A04A69C06FCD}" type="pres">
      <dgm:prSet presAssocID="{AD00DE1C-2E6A-4528-B1BA-5BE790921E1E}" presName="compositeNode" presStyleCnt="0"/>
      <dgm:spPr/>
    </dgm:pt>
    <dgm:pt modelId="{259F1CF5-1F94-4C77-A889-60B1D57B0434}" type="pres">
      <dgm:prSet presAssocID="{AD00DE1C-2E6A-4528-B1BA-5BE790921E1E}" presName="parTx" presStyleLbl="node1" presStyleIdx="0" presStyleCnt="0">
        <dgm:presLayoutVars>
          <dgm:chMax val="0"/>
          <dgm:chPref val="0"/>
          <dgm:bulletEnabled val="1"/>
        </dgm:presLayoutVars>
      </dgm:prSet>
      <dgm:spPr/>
    </dgm:pt>
    <dgm:pt modelId="{5DF92E34-E15E-4D2A-909D-0CA793F82BC4}" type="pres">
      <dgm:prSet presAssocID="{AD00DE1C-2E6A-4528-B1BA-5BE790921E1E}" presName="parSh" presStyleCnt="0"/>
      <dgm:spPr/>
    </dgm:pt>
    <dgm:pt modelId="{32FF9709-E7BF-4574-813E-2819DF65739A}" type="pres">
      <dgm:prSet presAssocID="{AD00DE1C-2E6A-4528-B1BA-5BE790921E1E}" presName="lineNode" presStyleLbl="alignAccFollowNode1" presStyleIdx="12" presStyleCnt="15"/>
      <dgm:spPr/>
    </dgm:pt>
    <dgm:pt modelId="{CE8C39C0-22A4-432F-BB2A-7E9D0C9C4A71}" type="pres">
      <dgm:prSet presAssocID="{AD00DE1C-2E6A-4528-B1BA-5BE790921E1E}" presName="lineArrowNode" presStyleLbl="alignAccFollowNode1" presStyleIdx="13" presStyleCnt="15"/>
      <dgm:spPr/>
    </dgm:pt>
    <dgm:pt modelId="{F26D5E83-62DD-44E0-A1EB-8DD65C62458E}" type="pres">
      <dgm:prSet presAssocID="{FED75F48-4FE6-45A9-BF63-DA87CAE36762}" presName="sibTransNodeCircle" presStyleLbl="alignNode1" presStyleIdx="4" presStyleCnt="5">
        <dgm:presLayoutVars>
          <dgm:chMax val="0"/>
          <dgm:bulletEnabled/>
        </dgm:presLayoutVars>
      </dgm:prSet>
      <dgm:spPr/>
    </dgm:pt>
    <dgm:pt modelId="{CC6E5187-3113-4643-89C3-DBDE2E90F61B}" type="pres">
      <dgm:prSet presAssocID="{FED75F48-4FE6-45A9-BF63-DA87CAE36762}" presName="spacerBetweenCircleAndCallout" presStyleCnt="0">
        <dgm:presLayoutVars/>
      </dgm:prSet>
      <dgm:spPr/>
    </dgm:pt>
    <dgm:pt modelId="{0C3F390F-580C-458F-9382-0FEEB083E8C4}" type="pres">
      <dgm:prSet presAssocID="{AD00DE1C-2E6A-4528-B1BA-5BE790921E1E}" presName="nodeText" presStyleLbl="alignAccFollowNode1" presStyleIdx="14" presStyleCnt="15">
        <dgm:presLayoutVars>
          <dgm:bulletEnabled val="1"/>
        </dgm:presLayoutVars>
      </dgm:prSet>
      <dgm:spPr/>
    </dgm:pt>
  </dgm:ptLst>
  <dgm:cxnLst>
    <dgm:cxn modelId="{7ED5DB0B-1B44-4326-A042-91C99AD41E09}" type="presOf" srcId="{8B207B96-03FD-427B-B052-22631635B743}" destId="{A0A0243C-DA90-4386-867C-8E2312F1EFE8}" srcOrd="0" destOrd="0" presId="urn:microsoft.com/office/officeart/2016/7/layout/LinearArrowProcessNumbered"/>
    <dgm:cxn modelId="{27D20311-31F7-483E-BF8D-E957965443FA}" type="presOf" srcId="{AE12422F-C5F6-4FDA-AB7D-130A60BCD142}" destId="{A00A7EC4-04AF-4325-AA10-4580879777AD}" srcOrd="0" destOrd="0" presId="urn:microsoft.com/office/officeart/2016/7/layout/LinearArrowProcessNumbered"/>
    <dgm:cxn modelId="{AC1D4019-0413-467B-863C-A9CD7EF07DC0}" type="presOf" srcId="{0DC813F9-5416-4BED-95B6-926C50BBD79E}" destId="{DF8B15FB-5D02-4CE2-9076-6D15F499B61D}" srcOrd="0" destOrd="0" presId="urn:microsoft.com/office/officeart/2016/7/layout/LinearArrowProcessNumbered"/>
    <dgm:cxn modelId="{1ABF871C-8827-4854-B540-4B57FA667934}" type="presOf" srcId="{4ADF1A01-8574-456A-BAE2-61205E3CA82A}" destId="{1F9AC912-ACCD-46F2-AB9F-29EE4D5B1B88}" srcOrd="0" destOrd="0" presId="urn:microsoft.com/office/officeart/2016/7/layout/LinearArrowProcessNumbered"/>
    <dgm:cxn modelId="{79223A26-FA10-4B8E-8679-354B67CE602B}" type="presOf" srcId="{AD00DE1C-2E6A-4528-B1BA-5BE790921E1E}" destId="{0C3F390F-580C-458F-9382-0FEEB083E8C4}" srcOrd="0" destOrd="0" presId="urn:microsoft.com/office/officeart/2016/7/layout/LinearArrowProcessNumbered"/>
    <dgm:cxn modelId="{17A7FE3F-2A1B-4CB5-AE0D-D6A9D3ED3516}" srcId="{56910B13-90CB-49BA-B35C-1F8DC7E43005}" destId="{E26BB456-B0E9-4E4E-9DB9-5B4AD33B0471}" srcOrd="0" destOrd="0" parTransId="{E0CCF6C4-033B-49A2-BB7F-2689B7DE5D37}" sibTransId="{8B207B96-03FD-427B-B052-22631635B743}"/>
    <dgm:cxn modelId="{DDAB8B47-6799-49E9-9B1C-2B6FD1D7D1A5}" srcId="{56910B13-90CB-49BA-B35C-1F8DC7E43005}" destId="{AD00DE1C-2E6A-4528-B1BA-5BE790921E1E}" srcOrd="4" destOrd="0" parTransId="{5B559800-C555-47AB-8A90-4BA27F2DC681}" sibTransId="{FED75F48-4FE6-45A9-BF63-DA87CAE36762}"/>
    <dgm:cxn modelId="{61E5A47F-6E1A-494A-9B77-48CD39C22B9D}" type="presOf" srcId="{9223E91D-71C8-4B85-B5C4-1FBCD4AC30E8}" destId="{FC0BD042-EE12-4E8A-9C86-6AF08CFFA708}" srcOrd="0" destOrd="0" presId="urn:microsoft.com/office/officeart/2016/7/layout/LinearArrowProcessNumbered"/>
    <dgm:cxn modelId="{CB05EB86-FAB0-4235-BAC2-2A8BD6071E23}" type="presOf" srcId="{E26BB456-B0E9-4E4E-9DB9-5B4AD33B0471}" destId="{CA30C35E-D64D-4CA5-A6F2-A4B4C3203D2C}" srcOrd="0" destOrd="0" presId="urn:microsoft.com/office/officeart/2016/7/layout/LinearArrowProcessNumbered"/>
    <dgm:cxn modelId="{DF367D97-635B-4C84-902B-D403C3A2B5C5}" srcId="{56910B13-90CB-49BA-B35C-1F8DC7E43005}" destId="{AE12422F-C5F6-4FDA-AB7D-130A60BCD142}" srcOrd="3" destOrd="0" parTransId="{4B3F85D5-4FC9-48B1-89AC-E87C9854210A}" sibTransId="{0DC813F9-5416-4BED-95B6-926C50BBD79E}"/>
    <dgm:cxn modelId="{DA91769F-F5E1-426B-AB92-0D69A94BB767}" type="presOf" srcId="{56910B13-90CB-49BA-B35C-1F8DC7E43005}" destId="{24D533B2-8D9C-43E6-9FDC-502BD775684A}" srcOrd="0" destOrd="0" presId="urn:microsoft.com/office/officeart/2016/7/layout/LinearArrowProcessNumbered"/>
    <dgm:cxn modelId="{E608F7AE-7C08-4A25-BA7D-920A6E2790F1}" type="presOf" srcId="{8EE6E1F4-E444-47C6-BCFC-BF79951F7B74}" destId="{02485B6D-3382-4EB2-A11D-D01CD0E1E943}" srcOrd="0" destOrd="0" presId="urn:microsoft.com/office/officeart/2016/7/layout/LinearArrowProcessNumbered"/>
    <dgm:cxn modelId="{EF13E6B0-7C4A-4F2A-8FAB-4360A4C52FEF}" type="presOf" srcId="{FED75F48-4FE6-45A9-BF63-DA87CAE36762}" destId="{F26D5E83-62DD-44E0-A1EB-8DD65C62458E}" srcOrd="0" destOrd="0" presId="urn:microsoft.com/office/officeart/2016/7/layout/LinearArrowProcessNumbered"/>
    <dgm:cxn modelId="{38BA4DCA-B7BD-47E3-A3A0-AA3B52A9F64A}" srcId="{56910B13-90CB-49BA-B35C-1F8DC7E43005}" destId="{8EE6E1F4-E444-47C6-BCFC-BF79951F7B74}" srcOrd="1" destOrd="0" parTransId="{4CAE97F9-CF92-4B90-A579-88B525B7695F}" sibTransId="{4ADF1A01-8574-456A-BAE2-61205E3CA82A}"/>
    <dgm:cxn modelId="{FEF8DDCD-BAC3-4C85-8EA9-3C4C28E2FEE7}" srcId="{56910B13-90CB-49BA-B35C-1F8DC7E43005}" destId="{9223E91D-71C8-4B85-B5C4-1FBCD4AC30E8}" srcOrd="2" destOrd="0" parTransId="{4672E761-F61E-472C-9939-E90B59AAF4EE}" sibTransId="{80F4D1B4-3CDA-4CAB-809D-4F29BD4D50BA}"/>
    <dgm:cxn modelId="{C1CB9EF4-4CD2-42EA-A3D8-BA876E8D9C1D}" type="presOf" srcId="{80F4D1B4-3CDA-4CAB-809D-4F29BD4D50BA}" destId="{5841AA5C-B054-44C1-B5B4-002DCAA1819A}" srcOrd="0" destOrd="0" presId="urn:microsoft.com/office/officeart/2016/7/layout/LinearArrowProcessNumbered"/>
    <dgm:cxn modelId="{62C281BD-9D83-4A94-A089-9314909C47B5}" type="presParOf" srcId="{24D533B2-8D9C-43E6-9FDC-502BD775684A}" destId="{0402C350-C8ED-45D4-AB4F-903F8963E0A3}" srcOrd="0" destOrd="0" presId="urn:microsoft.com/office/officeart/2016/7/layout/LinearArrowProcessNumbered"/>
    <dgm:cxn modelId="{1DA7ED76-807B-4705-BA93-223B7C457A79}" type="presParOf" srcId="{0402C350-C8ED-45D4-AB4F-903F8963E0A3}" destId="{D63B0034-B8E7-456B-A4C8-3DDE99C32520}" srcOrd="0" destOrd="0" presId="urn:microsoft.com/office/officeart/2016/7/layout/LinearArrowProcessNumbered"/>
    <dgm:cxn modelId="{89F6ADA3-968A-406D-8377-537F3E14C2B8}" type="presParOf" srcId="{0402C350-C8ED-45D4-AB4F-903F8963E0A3}" destId="{6B47A82C-24D0-4CFB-8270-FF2F28FD78D4}" srcOrd="1" destOrd="0" presId="urn:microsoft.com/office/officeart/2016/7/layout/LinearArrowProcessNumbered"/>
    <dgm:cxn modelId="{741EFD77-DA89-4B2F-AAB5-F4755AE39016}" type="presParOf" srcId="{6B47A82C-24D0-4CFB-8270-FF2F28FD78D4}" destId="{C091C175-AFFD-4C9A-A3EA-6B965BBBDC79}" srcOrd="0" destOrd="0" presId="urn:microsoft.com/office/officeart/2016/7/layout/LinearArrowProcessNumbered"/>
    <dgm:cxn modelId="{8361E2E1-D720-48E4-A97D-85EDE1628C9F}" type="presParOf" srcId="{6B47A82C-24D0-4CFB-8270-FF2F28FD78D4}" destId="{86BE0481-03CB-4F6B-81F0-98834A2974E5}" srcOrd="1" destOrd="0" presId="urn:microsoft.com/office/officeart/2016/7/layout/LinearArrowProcessNumbered"/>
    <dgm:cxn modelId="{3A1ED513-E8D2-4BDB-8070-44C2E7DDBDF7}" type="presParOf" srcId="{6B47A82C-24D0-4CFB-8270-FF2F28FD78D4}" destId="{A0A0243C-DA90-4386-867C-8E2312F1EFE8}" srcOrd="2" destOrd="0" presId="urn:microsoft.com/office/officeart/2016/7/layout/LinearArrowProcessNumbered"/>
    <dgm:cxn modelId="{81ACDC52-B7C8-4D01-8187-710CF5A9DD00}" type="presParOf" srcId="{6B47A82C-24D0-4CFB-8270-FF2F28FD78D4}" destId="{B01C0D80-0247-4644-A29D-27E9BEFFA47B}" srcOrd="3" destOrd="0" presId="urn:microsoft.com/office/officeart/2016/7/layout/LinearArrowProcessNumbered"/>
    <dgm:cxn modelId="{B03CB92E-A10A-485A-90AA-14823BA50E57}" type="presParOf" srcId="{0402C350-C8ED-45D4-AB4F-903F8963E0A3}" destId="{CA30C35E-D64D-4CA5-A6F2-A4B4C3203D2C}" srcOrd="2" destOrd="0" presId="urn:microsoft.com/office/officeart/2016/7/layout/LinearArrowProcessNumbered"/>
    <dgm:cxn modelId="{1237751D-6DF7-46C7-B79D-7A927387E0B9}" type="presParOf" srcId="{24D533B2-8D9C-43E6-9FDC-502BD775684A}" destId="{7153CBF6-DC9B-444F-BB9E-B89E51D4C64C}" srcOrd="1" destOrd="0" presId="urn:microsoft.com/office/officeart/2016/7/layout/LinearArrowProcessNumbered"/>
    <dgm:cxn modelId="{44AAF2A4-B7CF-459D-8535-60D9CAAF1C60}" type="presParOf" srcId="{24D533B2-8D9C-43E6-9FDC-502BD775684A}" destId="{8DF6750F-F912-435C-8419-0552E1996EAD}" srcOrd="2" destOrd="0" presId="urn:microsoft.com/office/officeart/2016/7/layout/LinearArrowProcessNumbered"/>
    <dgm:cxn modelId="{26E9869A-F685-41FD-8C37-A2BA8F0C54D6}" type="presParOf" srcId="{8DF6750F-F912-435C-8419-0552E1996EAD}" destId="{DF7AA7EF-A55B-41EF-8312-5348A2851AB0}" srcOrd="0" destOrd="0" presId="urn:microsoft.com/office/officeart/2016/7/layout/LinearArrowProcessNumbered"/>
    <dgm:cxn modelId="{E77AC027-D3AB-4782-B6A7-ACB769283188}" type="presParOf" srcId="{8DF6750F-F912-435C-8419-0552E1996EAD}" destId="{CBD2E50F-125E-43C3-93AC-8055CDA82F76}" srcOrd="1" destOrd="0" presId="urn:microsoft.com/office/officeart/2016/7/layout/LinearArrowProcessNumbered"/>
    <dgm:cxn modelId="{B2D1E288-F438-49F6-881C-608B4F6001ED}" type="presParOf" srcId="{CBD2E50F-125E-43C3-93AC-8055CDA82F76}" destId="{7B65C85A-2B40-4245-8B83-E418E7AFBCBB}" srcOrd="0" destOrd="0" presId="urn:microsoft.com/office/officeart/2016/7/layout/LinearArrowProcessNumbered"/>
    <dgm:cxn modelId="{67DB4E47-249A-4C44-950D-6BF88E740A35}" type="presParOf" srcId="{CBD2E50F-125E-43C3-93AC-8055CDA82F76}" destId="{7032D3FC-9CAF-442E-8143-BF1B3B5AB401}" srcOrd="1" destOrd="0" presId="urn:microsoft.com/office/officeart/2016/7/layout/LinearArrowProcessNumbered"/>
    <dgm:cxn modelId="{F7245CA2-7E73-49EB-8698-ADE7C8C29867}" type="presParOf" srcId="{CBD2E50F-125E-43C3-93AC-8055CDA82F76}" destId="{1F9AC912-ACCD-46F2-AB9F-29EE4D5B1B88}" srcOrd="2" destOrd="0" presId="urn:microsoft.com/office/officeart/2016/7/layout/LinearArrowProcessNumbered"/>
    <dgm:cxn modelId="{08A24917-1ABB-4BAC-BBF7-9F3A50977C84}" type="presParOf" srcId="{CBD2E50F-125E-43C3-93AC-8055CDA82F76}" destId="{42188E97-38D3-4E5B-B687-F8076F7104E9}" srcOrd="3" destOrd="0" presId="urn:microsoft.com/office/officeart/2016/7/layout/LinearArrowProcessNumbered"/>
    <dgm:cxn modelId="{CD6F2986-9FED-4507-802E-58FE347EFD4E}" type="presParOf" srcId="{8DF6750F-F912-435C-8419-0552E1996EAD}" destId="{02485B6D-3382-4EB2-A11D-D01CD0E1E943}" srcOrd="2" destOrd="0" presId="urn:microsoft.com/office/officeart/2016/7/layout/LinearArrowProcessNumbered"/>
    <dgm:cxn modelId="{3C0EDA05-91AE-4105-85D5-32791B540C1E}" type="presParOf" srcId="{24D533B2-8D9C-43E6-9FDC-502BD775684A}" destId="{E66331CF-E88B-443E-9E10-FE1D4D402834}" srcOrd="3" destOrd="0" presId="urn:microsoft.com/office/officeart/2016/7/layout/LinearArrowProcessNumbered"/>
    <dgm:cxn modelId="{0A52E8A7-5C2E-4549-A5E0-39DC0B8C5BEE}" type="presParOf" srcId="{24D533B2-8D9C-43E6-9FDC-502BD775684A}" destId="{985A50B6-8752-4146-AE61-FEC2C8586E8B}" srcOrd="4" destOrd="0" presId="urn:microsoft.com/office/officeart/2016/7/layout/LinearArrowProcessNumbered"/>
    <dgm:cxn modelId="{B2AB2212-B4F4-40FF-8CCB-5A72BD3A73F6}" type="presParOf" srcId="{985A50B6-8752-4146-AE61-FEC2C8586E8B}" destId="{60BC7C98-BF24-461D-8C69-750FE941C19B}" srcOrd="0" destOrd="0" presId="urn:microsoft.com/office/officeart/2016/7/layout/LinearArrowProcessNumbered"/>
    <dgm:cxn modelId="{8963B2B5-3AFB-4509-A6C8-A5919C382145}" type="presParOf" srcId="{985A50B6-8752-4146-AE61-FEC2C8586E8B}" destId="{940DD813-9285-43B6-816B-EE224F0CE5C7}" srcOrd="1" destOrd="0" presId="urn:microsoft.com/office/officeart/2016/7/layout/LinearArrowProcessNumbered"/>
    <dgm:cxn modelId="{C3E39BBA-BF6F-4932-B542-2737006ACCB5}" type="presParOf" srcId="{940DD813-9285-43B6-816B-EE224F0CE5C7}" destId="{2ED9A368-7501-4112-A037-628F9824E896}" srcOrd="0" destOrd="0" presId="urn:microsoft.com/office/officeart/2016/7/layout/LinearArrowProcessNumbered"/>
    <dgm:cxn modelId="{7E2B0A50-AE0C-46BC-8ADC-6D9849332946}" type="presParOf" srcId="{940DD813-9285-43B6-816B-EE224F0CE5C7}" destId="{91A34BE0-F77F-4807-BBBE-9564BF1210FA}" srcOrd="1" destOrd="0" presId="urn:microsoft.com/office/officeart/2016/7/layout/LinearArrowProcessNumbered"/>
    <dgm:cxn modelId="{C79C7B3F-5A31-4CF4-A3AF-FF94984C10D4}" type="presParOf" srcId="{940DD813-9285-43B6-816B-EE224F0CE5C7}" destId="{5841AA5C-B054-44C1-B5B4-002DCAA1819A}" srcOrd="2" destOrd="0" presId="urn:microsoft.com/office/officeart/2016/7/layout/LinearArrowProcessNumbered"/>
    <dgm:cxn modelId="{1AC814D6-A462-4212-933A-EB752A593540}" type="presParOf" srcId="{940DD813-9285-43B6-816B-EE224F0CE5C7}" destId="{E2DB5A4D-1743-4A6B-ACA9-9825A9AFB8CF}" srcOrd="3" destOrd="0" presId="urn:microsoft.com/office/officeart/2016/7/layout/LinearArrowProcessNumbered"/>
    <dgm:cxn modelId="{B950144A-77C6-4CB5-A456-F91E97388A0D}" type="presParOf" srcId="{985A50B6-8752-4146-AE61-FEC2C8586E8B}" destId="{FC0BD042-EE12-4E8A-9C86-6AF08CFFA708}" srcOrd="2" destOrd="0" presId="urn:microsoft.com/office/officeart/2016/7/layout/LinearArrowProcessNumbered"/>
    <dgm:cxn modelId="{18C7BCDC-1477-4970-BF8D-243997404E13}" type="presParOf" srcId="{24D533B2-8D9C-43E6-9FDC-502BD775684A}" destId="{40739ABF-F393-4476-ABD2-7C739CFC27C6}" srcOrd="5" destOrd="0" presId="urn:microsoft.com/office/officeart/2016/7/layout/LinearArrowProcessNumbered"/>
    <dgm:cxn modelId="{78061974-AB5D-4764-B93E-8AC6B7939771}" type="presParOf" srcId="{24D533B2-8D9C-43E6-9FDC-502BD775684A}" destId="{63C15713-6B0E-43F8-9473-485A9FD41B2F}" srcOrd="6" destOrd="0" presId="urn:microsoft.com/office/officeart/2016/7/layout/LinearArrowProcessNumbered"/>
    <dgm:cxn modelId="{6DF14192-7E0C-415D-95E7-B921347FAE1C}" type="presParOf" srcId="{63C15713-6B0E-43F8-9473-485A9FD41B2F}" destId="{6E125749-5673-426A-B208-5A01EBE6A0AC}" srcOrd="0" destOrd="0" presId="urn:microsoft.com/office/officeart/2016/7/layout/LinearArrowProcessNumbered"/>
    <dgm:cxn modelId="{904A419D-64A1-40A0-893C-18833C513C4C}" type="presParOf" srcId="{63C15713-6B0E-43F8-9473-485A9FD41B2F}" destId="{9EAE9414-C75F-4E88-8A53-9A38091EB7DB}" srcOrd="1" destOrd="0" presId="urn:microsoft.com/office/officeart/2016/7/layout/LinearArrowProcessNumbered"/>
    <dgm:cxn modelId="{75882A71-A985-473D-83AA-B7B0A73F8954}" type="presParOf" srcId="{9EAE9414-C75F-4E88-8A53-9A38091EB7DB}" destId="{3D6ACA00-D995-4F25-AF7B-84744609D961}" srcOrd="0" destOrd="0" presId="urn:microsoft.com/office/officeart/2016/7/layout/LinearArrowProcessNumbered"/>
    <dgm:cxn modelId="{52B61758-0304-4094-B96F-1220537981CF}" type="presParOf" srcId="{9EAE9414-C75F-4E88-8A53-9A38091EB7DB}" destId="{482E35F8-AA35-4E4F-84A3-22142F333241}" srcOrd="1" destOrd="0" presId="urn:microsoft.com/office/officeart/2016/7/layout/LinearArrowProcessNumbered"/>
    <dgm:cxn modelId="{3A8A0ABD-98B7-497F-8352-8A7D3C6B4C59}" type="presParOf" srcId="{9EAE9414-C75F-4E88-8A53-9A38091EB7DB}" destId="{DF8B15FB-5D02-4CE2-9076-6D15F499B61D}" srcOrd="2" destOrd="0" presId="urn:microsoft.com/office/officeart/2016/7/layout/LinearArrowProcessNumbered"/>
    <dgm:cxn modelId="{B8B3B777-363B-46CB-A49D-050AF30FD0F0}" type="presParOf" srcId="{9EAE9414-C75F-4E88-8A53-9A38091EB7DB}" destId="{CE4EE260-8BDE-4F43-9399-CF2EFF99AB95}" srcOrd="3" destOrd="0" presId="urn:microsoft.com/office/officeart/2016/7/layout/LinearArrowProcessNumbered"/>
    <dgm:cxn modelId="{C49CE5AE-AAC1-439E-86AA-328AEE026912}" type="presParOf" srcId="{63C15713-6B0E-43F8-9473-485A9FD41B2F}" destId="{A00A7EC4-04AF-4325-AA10-4580879777AD}" srcOrd="2" destOrd="0" presId="urn:microsoft.com/office/officeart/2016/7/layout/LinearArrowProcessNumbered"/>
    <dgm:cxn modelId="{1D73A39F-6328-42EC-BF7E-7EFC995770EA}" type="presParOf" srcId="{24D533B2-8D9C-43E6-9FDC-502BD775684A}" destId="{F67E6488-3DB9-4BF2-9834-06E9A1E5627E}" srcOrd="7" destOrd="0" presId="urn:microsoft.com/office/officeart/2016/7/layout/LinearArrowProcessNumbered"/>
    <dgm:cxn modelId="{011F550A-E180-40F1-A694-975BD71FBF51}" type="presParOf" srcId="{24D533B2-8D9C-43E6-9FDC-502BD775684A}" destId="{31EED15F-18BC-4CEB-B301-A04A69C06FCD}" srcOrd="8" destOrd="0" presId="urn:microsoft.com/office/officeart/2016/7/layout/LinearArrowProcessNumbered"/>
    <dgm:cxn modelId="{9AB48CC5-91F9-4872-B75D-157678DE1A10}" type="presParOf" srcId="{31EED15F-18BC-4CEB-B301-A04A69C06FCD}" destId="{259F1CF5-1F94-4C77-A889-60B1D57B0434}" srcOrd="0" destOrd="0" presId="urn:microsoft.com/office/officeart/2016/7/layout/LinearArrowProcessNumbered"/>
    <dgm:cxn modelId="{F579F09F-2942-4991-9BB3-93536800B20C}" type="presParOf" srcId="{31EED15F-18BC-4CEB-B301-A04A69C06FCD}" destId="{5DF92E34-E15E-4D2A-909D-0CA793F82BC4}" srcOrd="1" destOrd="0" presId="urn:microsoft.com/office/officeart/2016/7/layout/LinearArrowProcessNumbered"/>
    <dgm:cxn modelId="{76205CEA-663A-44D4-8EEA-D7ABED30C5BC}" type="presParOf" srcId="{5DF92E34-E15E-4D2A-909D-0CA793F82BC4}" destId="{32FF9709-E7BF-4574-813E-2819DF65739A}" srcOrd="0" destOrd="0" presId="urn:microsoft.com/office/officeart/2016/7/layout/LinearArrowProcessNumbered"/>
    <dgm:cxn modelId="{C447672F-6626-4461-A5A5-39ED1F12181D}" type="presParOf" srcId="{5DF92E34-E15E-4D2A-909D-0CA793F82BC4}" destId="{CE8C39C0-22A4-432F-BB2A-7E9D0C9C4A71}" srcOrd="1" destOrd="0" presId="urn:microsoft.com/office/officeart/2016/7/layout/LinearArrowProcessNumbered"/>
    <dgm:cxn modelId="{73FFF0FD-3DCA-4902-A501-8E46DD77039F}" type="presParOf" srcId="{5DF92E34-E15E-4D2A-909D-0CA793F82BC4}" destId="{F26D5E83-62DD-44E0-A1EB-8DD65C62458E}" srcOrd="2" destOrd="0" presId="urn:microsoft.com/office/officeart/2016/7/layout/LinearArrowProcessNumbered"/>
    <dgm:cxn modelId="{82C9DFFF-BB04-44A4-AB27-2581B6571D17}" type="presParOf" srcId="{5DF92E34-E15E-4D2A-909D-0CA793F82BC4}" destId="{CC6E5187-3113-4643-89C3-DBDE2E90F61B}" srcOrd="3" destOrd="0" presId="urn:microsoft.com/office/officeart/2016/7/layout/LinearArrowProcessNumbered"/>
    <dgm:cxn modelId="{3FA68A3E-7184-408C-96B6-45EAE22039CE}" type="presParOf" srcId="{31EED15F-18BC-4CEB-B301-A04A69C06FCD}" destId="{0C3F390F-580C-458F-9382-0FEEB083E8C4}"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910B13-90CB-49BA-B35C-1F8DC7E43005}" type="doc">
      <dgm:prSet loTypeId="urn:microsoft.com/office/officeart/2016/7/layout/LinearArrowProcessNumbered" loCatId="process" qsTypeId="urn:microsoft.com/office/officeart/2005/8/quickstyle/simple1" qsCatId="simple" csTypeId="urn:microsoft.com/office/officeart/2005/8/colors/colorful1" csCatId="colorful" phldr="1"/>
      <dgm:spPr/>
      <dgm:t>
        <a:bodyPr/>
        <a:lstStyle/>
        <a:p>
          <a:endParaRPr lang="en-US"/>
        </a:p>
      </dgm:t>
    </dgm:pt>
    <dgm:pt modelId="{E26BB456-B0E9-4E4E-9DB9-5B4AD33B0471}">
      <dgm:prSet/>
      <dgm:spPr/>
      <dgm:t>
        <a:bodyPr/>
        <a:lstStyle/>
        <a:p>
          <a:pPr algn="l">
            <a:lnSpc>
              <a:spcPct val="90000"/>
            </a:lnSpc>
          </a:pPr>
          <a:r>
            <a:rPr lang="en-US" b="1">
              <a:solidFill>
                <a:srgbClr val="000000"/>
              </a:solidFill>
              <a:latin typeface="Calibri Light"/>
              <a:ea typeface="Calibri Light"/>
              <a:cs typeface="Arial"/>
            </a:rPr>
            <a:t>Regularization: Use techniques like dropout and batch normalization.</a:t>
          </a:r>
        </a:p>
      </dgm:t>
    </dgm:pt>
    <dgm:pt modelId="{E0CCF6C4-033B-49A2-BB7F-2689B7DE5D37}" type="parTrans" cxnId="{17A7FE3F-2A1B-4CB5-AE0D-D6A9D3ED3516}">
      <dgm:prSet/>
      <dgm:spPr/>
      <dgm:t>
        <a:bodyPr/>
        <a:lstStyle/>
        <a:p>
          <a:endParaRPr lang="en-US"/>
        </a:p>
      </dgm:t>
    </dgm:pt>
    <dgm:pt modelId="{8B207B96-03FD-427B-B052-22631635B743}" type="sibTrans" cxnId="{17A7FE3F-2A1B-4CB5-AE0D-D6A9D3ED3516}">
      <dgm:prSet phldrT="2" phldr="0"/>
      <dgm:spPr/>
      <dgm:t>
        <a:bodyPr/>
        <a:lstStyle/>
        <a:p>
          <a:r>
            <a:rPr lang="en-US"/>
            <a:t>2</a:t>
          </a:r>
        </a:p>
      </dgm:t>
    </dgm:pt>
    <dgm:pt modelId="{8EE6E1F4-E444-47C6-BCFC-BF79951F7B74}">
      <dgm:prSet/>
      <dgm:spPr/>
      <dgm:t>
        <a:bodyPr/>
        <a:lstStyle/>
        <a:p>
          <a:pPr algn="l">
            <a:lnSpc>
              <a:spcPct val="90000"/>
            </a:lnSpc>
          </a:pPr>
          <a:r>
            <a:rPr lang="en-US" b="1">
              <a:solidFill>
                <a:srgbClr val="000000"/>
              </a:solidFill>
              <a:latin typeface="Calibri Light"/>
              <a:ea typeface="Calibri Light"/>
              <a:cs typeface="Arial"/>
            </a:rPr>
            <a:t>Optimization: Optimize the generator via adversarial training with the discriminator.</a:t>
          </a:r>
        </a:p>
      </dgm:t>
    </dgm:pt>
    <dgm:pt modelId="{4CAE97F9-CF92-4B90-A579-88B525B7695F}" type="parTrans" cxnId="{38BA4DCA-B7BD-47E3-A3A0-AA3B52A9F64A}">
      <dgm:prSet/>
      <dgm:spPr/>
      <dgm:t>
        <a:bodyPr/>
        <a:lstStyle/>
        <a:p>
          <a:endParaRPr lang="en-US"/>
        </a:p>
      </dgm:t>
    </dgm:pt>
    <dgm:pt modelId="{4ADF1A01-8574-456A-BAE2-61205E3CA82A}" type="sibTrans" cxnId="{38BA4DCA-B7BD-47E3-A3A0-AA3B52A9F64A}">
      <dgm:prSet phldrT="3" phldr="0"/>
      <dgm:spPr/>
      <dgm:t>
        <a:bodyPr/>
        <a:lstStyle/>
        <a:p>
          <a:r>
            <a:rPr lang="en-US"/>
            <a:t>3</a:t>
          </a:r>
        </a:p>
      </dgm:t>
    </dgm:pt>
    <dgm:pt modelId="{AE12422F-C5F6-4FDA-AB7D-130A60BCD142}">
      <dgm:prSet/>
      <dgm:spPr/>
      <dgm:t>
        <a:bodyPr/>
        <a:lstStyle/>
        <a:p>
          <a:pPr algn="l">
            <a:lnSpc>
              <a:spcPct val="90000"/>
            </a:lnSpc>
          </a:pPr>
          <a:r>
            <a:rPr lang="en-US" b="1">
              <a:solidFill>
                <a:srgbClr val="000000"/>
              </a:solidFill>
              <a:latin typeface="Calibri Light"/>
              <a:ea typeface="Calibri Light"/>
              <a:cs typeface="Arial"/>
            </a:rPr>
            <a:t>Hyperparameters: Experiment with settings (e.g., learning rate, architecture).</a:t>
          </a:r>
        </a:p>
      </dgm:t>
    </dgm:pt>
    <dgm:pt modelId="{4B3F85D5-4FC9-48B1-89AC-E87C9854210A}" type="parTrans" cxnId="{DF367D97-635B-4C84-902B-D403C3A2B5C5}">
      <dgm:prSet/>
      <dgm:spPr/>
      <dgm:t>
        <a:bodyPr/>
        <a:lstStyle/>
        <a:p>
          <a:endParaRPr lang="en-US"/>
        </a:p>
      </dgm:t>
    </dgm:pt>
    <dgm:pt modelId="{0DC813F9-5416-4BED-95B6-926C50BBD79E}" type="sibTrans" cxnId="{DF367D97-635B-4C84-902B-D403C3A2B5C5}">
      <dgm:prSet phldrT="4" phldr="0"/>
      <dgm:spPr/>
      <dgm:t>
        <a:bodyPr/>
        <a:lstStyle/>
        <a:p>
          <a:r>
            <a:rPr lang="en-US"/>
            <a:t>4</a:t>
          </a:r>
        </a:p>
      </dgm:t>
    </dgm:pt>
    <dgm:pt modelId="{83BA36D1-D088-44F4-88AE-B9E5F2988B89}">
      <dgm:prSet/>
      <dgm:spPr/>
      <dgm:t>
        <a:bodyPr/>
        <a:lstStyle/>
        <a:p>
          <a:pPr algn="l">
            <a:lnSpc>
              <a:spcPct val="90000"/>
            </a:lnSpc>
          </a:pPr>
          <a:r>
            <a:rPr lang="en-US" b="1">
              <a:solidFill>
                <a:srgbClr val="000000"/>
              </a:solidFill>
              <a:latin typeface="Calibri Light"/>
              <a:ea typeface="Calibri Light"/>
              <a:cs typeface="Arial"/>
            </a:rPr>
            <a:t>Quality Evaluation: Continuously assess generated quality.</a:t>
          </a:r>
        </a:p>
      </dgm:t>
    </dgm:pt>
    <dgm:pt modelId="{39136A77-AEE2-405A-9CE3-7AA2EF983E34}" type="parTrans" cxnId="{DC81E75F-9E71-46A7-A0EC-D76EE2B59B1D}">
      <dgm:prSet/>
      <dgm:spPr/>
      <dgm:t>
        <a:bodyPr/>
        <a:lstStyle/>
        <a:p>
          <a:endParaRPr lang="en-US"/>
        </a:p>
      </dgm:t>
    </dgm:pt>
    <dgm:pt modelId="{658155D9-9815-40AB-9342-6A20B12AC5A2}" type="sibTrans" cxnId="{DC81E75F-9E71-46A7-A0EC-D76EE2B59B1D}">
      <dgm:prSet phldrT="5" phldr="0"/>
      <dgm:spPr/>
      <dgm:t>
        <a:bodyPr/>
        <a:lstStyle/>
        <a:p>
          <a:r>
            <a:rPr lang="en-US"/>
            <a:t>5</a:t>
          </a:r>
        </a:p>
      </dgm:t>
    </dgm:pt>
    <dgm:pt modelId="{0E313584-21E7-4CC5-BE34-9E3F5E29D602}">
      <dgm:prSet phldr="0"/>
      <dgm:spPr/>
      <dgm:t>
        <a:bodyPr/>
        <a:lstStyle/>
        <a:p>
          <a:pPr algn="l" rtl="0">
            <a:lnSpc>
              <a:spcPct val="90000"/>
            </a:lnSpc>
          </a:pPr>
          <a:r>
            <a:rPr lang="en-US" b="1">
              <a:solidFill>
                <a:srgbClr val="000000"/>
              </a:solidFill>
              <a:latin typeface="Calibri Light"/>
              <a:ea typeface="Calibri"/>
              <a:cs typeface="Calibri"/>
            </a:rPr>
            <a:t>Loss Function: Create a suitable loss function (e.g., binary cross-entropy</a:t>
          </a:r>
          <a:r>
            <a:rPr lang="en-US" b="1">
              <a:latin typeface="Calibri Light"/>
              <a:ea typeface="Calibri"/>
              <a:cs typeface="Calibri"/>
            </a:rPr>
            <a:t>) </a:t>
          </a:r>
          <a:r>
            <a:rPr lang="en-US" b="1">
              <a:solidFill>
                <a:srgbClr val="15171A"/>
              </a:solidFill>
              <a:latin typeface="Calibri Light"/>
              <a:ea typeface="Calibri Light"/>
              <a:cs typeface="Calibri Light"/>
            </a:rPr>
            <a:t>Z=−∑</a:t>
          </a:r>
          <a:r>
            <a:rPr lang="en-US" b="1">
              <a:solidFill>
                <a:srgbClr val="3D4144"/>
              </a:solidFill>
              <a:latin typeface="Calibri Light"/>
              <a:ea typeface="Calibri"/>
              <a:cs typeface="Calibri"/>
            </a:rPr>
            <a:t>y</a:t>
          </a:r>
          <a:r>
            <a:rPr lang="en-US" b="1">
              <a:solidFill>
                <a:srgbClr val="15171A"/>
              </a:solidFill>
              <a:latin typeface="Calibri Light"/>
              <a:ea typeface="Calibri Light"/>
              <a:cs typeface="Calibri Light"/>
            </a:rPr>
            <a:t> log(</a:t>
          </a:r>
          <a:r>
            <a:rPr lang="en-US" b="1">
              <a:solidFill>
                <a:srgbClr val="3D4144"/>
              </a:solidFill>
              <a:latin typeface="Calibri Light"/>
              <a:ea typeface="Calibri"/>
              <a:cs typeface="Calibri"/>
            </a:rPr>
            <a:t>ŷ</a:t>
          </a:r>
          <a:r>
            <a:rPr lang="en-US" b="1">
              <a:solidFill>
                <a:srgbClr val="15171A"/>
              </a:solidFill>
              <a:latin typeface="Calibri Light"/>
              <a:ea typeface="Calibri Light"/>
              <a:cs typeface="Calibri Light"/>
            </a:rPr>
            <a:t>) + (1−</a:t>
          </a:r>
          <a:r>
            <a:rPr lang="en-US" b="1">
              <a:solidFill>
                <a:srgbClr val="3D4144"/>
              </a:solidFill>
              <a:latin typeface="Calibri Light"/>
              <a:ea typeface="Calibri"/>
              <a:cs typeface="Calibri"/>
            </a:rPr>
            <a:t>y</a:t>
          </a:r>
          <a:r>
            <a:rPr lang="en-US" b="1">
              <a:solidFill>
                <a:srgbClr val="15171A"/>
              </a:solidFill>
              <a:latin typeface="Calibri Light"/>
              <a:ea typeface="Calibri Light"/>
              <a:cs typeface="Calibri Light"/>
            </a:rPr>
            <a:t>) log(1−</a:t>
          </a:r>
          <a:r>
            <a:rPr lang="en-US" b="1">
              <a:solidFill>
                <a:srgbClr val="3D4144"/>
              </a:solidFill>
              <a:latin typeface="Calibri Light"/>
              <a:ea typeface="Calibri"/>
              <a:cs typeface="Calibri"/>
            </a:rPr>
            <a:t>ŷ</a:t>
          </a:r>
          <a:r>
            <a:rPr lang="en-US" b="1">
              <a:solidFill>
                <a:srgbClr val="15171A"/>
              </a:solidFill>
              <a:latin typeface="Calibri Light"/>
              <a:ea typeface="Calibri"/>
              <a:cs typeface="Calibri"/>
            </a:rPr>
            <a:t>).</a:t>
          </a:r>
          <a:endParaRPr lang="en-US" b="1">
            <a:latin typeface="Calibri Light"/>
            <a:ea typeface="Calibri"/>
            <a:cs typeface="Calibri"/>
          </a:endParaRPr>
        </a:p>
      </dgm:t>
    </dgm:pt>
    <dgm:pt modelId="{D134F603-06F1-492E-93BA-03985EA275D9}" type="parTrans" cxnId="{53267B2E-0302-40E2-93B4-484C3B05338B}">
      <dgm:prSet/>
      <dgm:spPr/>
    </dgm:pt>
    <dgm:pt modelId="{14005042-3244-406C-B586-DC39CCB4EFA3}" type="sibTrans" cxnId="{53267B2E-0302-40E2-93B4-484C3B05338B}">
      <dgm:prSet phldrT="1" phldr="0"/>
      <dgm:spPr/>
      <dgm:t>
        <a:bodyPr/>
        <a:lstStyle/>
        <a:p>
          <a:r>
            <a:rPr lang="en-US"/>
            <a:t>1</a:t>
          </a:r>
        </a:p>
      </dgm:t>
    </dgm:pt>
    <dgm:pt modelId="{24D533B2-8D9C-43E6-9FDC-502BD775684A}" type="pres">
      <dgm:prSet presAssocID="{56910B13-90CB-49BA-B35C-1F8DC7E43005}" presName="linearFlow" presStyleCnt="0">
        <dgm:presLayoutVars>
          <dgm:dir/>
          <dgm:animLvl val="lvl"/>
          <dgm:resizeHandles val="exact"/>
        </dgm:presLayoutVars>
      </dgm:prSet>
      <dgm:spPr/>
    </dgm:pt>
    <dgm:pt modelId="{86419DA2-81E8-4E96-BDD5-7CF56DA0B829}" type="pres">
      <dgm:prSet presAssocID="{0E313584-21E7-4CC5-BE34-9E3F5E29D602}" presName="compositeNode" presStyleCnt="0"/>
      <dgm:spPr/>
    </dgm:pt>
    <dgm:pt modelId="{1E05C33C-C227-4C5E-9C90-DD533CBB8D55}" type="pres">
      <dgm:prSet presAssocID="{0E313584-21E7-4CC5-BE34-9E3F5E29D602}" presName="parTx" presStyleLbl="node1" presStyleIdx="0" presStyleCnt="0">
        <dgm:presLayoutVars>
          <dgm:chMax val="0"/>
          <dgm:chPref val="0"/>
          <dgm:bulletEnabled val="1"/>
        </dgm:presLayoutVars>
      </dgm:prSet>
      <dgm:spPr/>
    </dgm:pt>
    <dgm:pt modelId="{C89F6111-0391-4368-9B67-E375D4F822C7}" type="pres">
      <dgm:prSet presAssocID="{0E313584-21E7-4CC5-BE34-9E3F5E29D602}" presName="parSh" presStyleCnt="0"/>
      <dgm:spPr/>
    </dgm:pt>
    <dgm:pt modelId="{7FE62894-6A2A-4474-AF64-31054F14B778}" type="pres">
      <dgm:prSet presAssocID="{0E313584-21E7-4CC5-BE34-9E3F5E29D602}" presName="lineNode" presStyleLbl="alignAccFollowNode1" presStyleIdx="0" presStyleCnt="15"/>
      <dgm:spPr/>
    </dgm:pt>
    <dgm:pt modelId="{0D4C694A-5B93-4882-B133-9458C5AB0DCD}" type="pres">
      <dgm:prSet presAssocID="{0E313584-21E7-4CC5-BE34-9E3F5E29D602}" presName="lineArrowNode" presStyleLbl="alignAccFollowNode1" presStyleIdx="1" presStyleCnt="15"/>
      <dgm:spPr/>
    </dgm:pt>
    <dgm:pt modelId="{09BFDAE0-4EEE-490A-B141-E55C17FE084F}" type="pres">
      <dgm:prSet presAssocID="{14005042-3244-406C-B586-DC39CCB4EFA3}" presName="sibTransNodeCircle" presStyleLbl="alignNode1" presStyleIdx="0" presStyleCnt="5">
        <dgm:presLayoutVars>
          <dgm:chMax val="0"/>
          <dgm:bulletEnabled/>
        </dgm:presLayoutVars>
      </dgm:prSet>
      <dgm:spPr/>
    </dgm:pt>
    <dgm:pt modelId="{3EB35561-CBFF-4786-94DC-E79182AC1CDC}" type="pres">
      <dgm:prSet presAssocID="{14005042-3244-406C-B586-DC39CCB4EFA3}" presName="spacerBetweenCircleAndCallout" presStyleCnt="0">
        <dgm:presLayoutVars/>
      </dgm:prSet>
      <dgm:spPr/>
    </dgm:pt>
    <dgm:pt modelId="{CAC473E0-D8A2-43F8-87E2-B3BD72A1FB0B}" type="pres">
      <dgm:prSet presAssocID="{0E313584-21E7-4CC5-BE34-9E3F5E29D602}" presName="nodeText" presStyleLbl="alignAccFollowNode1" presStyleIdx="2" presStyleCnt="15">
        <dgm:presLayoutVars>
          <dgm:bulletEnabled val="1"/>
        </dgm:presLayoutVars>
      </dgm:prSet>
      <dgm:spPr/>
    </dgm:pt>
    <dgm:pt modelId="{E1A604AC-1D34-456F-80B9-6FCDFBFA3984}" type="pres">
      <dgm:prSet presAssocID="{14005042-3244-406C-B586-DC39CCB4EFA3}" presName="sibTransComposite" presStyleCnt="0"/>
      <dgm:spPr/>
    </dgm:pt>
    <dgm:pt modelId="{0402C350-C8ED-45D4-AB4F-903F8963E0A3}" type="pres">
      <dgm:prSet presAssocID="{E26BB456-B0E9-4E4E-9DB9-5B4AD33B0471}" presName="compositeNode" presStyleCnt="0"/>
      <dgm:spPr/>
    </dgm:pt>
    <dgm:pt modelId="{D63B0034-B8E7-456B-A4C8-3DDE99C32520}" type="pres">
      <dgm:prSet presAssocID="{E26BB456-B0E9-4E4E-9DB9-5B4AD33B0471}" presName="parTx" presStyleLbl="node1" presStyleIdx="0" presStyleCnt="0">
        <dgm:presLayoutVars>
          <dgm:chMax val="0"/>
          <dgm:chPref val="0"/>
          <dgm:bulletEnabled val="1"/>
        </dgm:presLayoutVars>
      </dgm:prSet>
      <dgm:spPr/>
    </dgm:pt>
    <dgm:pt modelId="{6B47A82C-24D0-4CFB-8270-FF2F28FD78D4}" type="pres">
      <dgm:prSet presAssocID="{E26BB456-B0E9-4E4E-9DB9-5B4AD33B0471}" presName="parSh" presStyleCnt="0"/>
      <dgm:spPr/>
    </dgm:pt>
    <dgm:pt modelId="{C091C175-AFFD-4C9A-A3EA-6B965BBBDC79}" type="pres">
      <dgm:prSet presAssocID="{E26BB456-B0E9-4E4E-9DB9-5B4AD33B0471}" presName="lineNode" presStyleLbl="alignAccFollowNode1" presStyleIdx="3" presStyleCnt="15"/>
      <dgm:spPr/>
    </dgm:pt>
    <dgm:pt modelId="{86BE0481-03CB-4F6B-81F0-98834A2974E5}" type="pres">
      <dgm:prSet presAssocID="{E26BB456-B0E9-4E4E-9DB9-5B4AD33B0471}" presName="lineArrowNode" presStyleLbl="alignAccFollowNode1" presStyleIdx="4" presStyleCnt="15"/>
      <dgm:spPr/>
    </dgm:pt>
    <dgm:pt modelId="{A0A0243C-DA90-4386-867C-8E2312F1EFE8}" type="pres">
      <dgm:prSet presAssocID="{8B207B96-03FD-427B-B052-22631635B743}" presName="sibTransNodeCircle" presStyleLbl="alignNode1" presStyleIdx="1" presStyleCnt="5">
        <dgm:presLayoutVars>
          <dgm:chMax val="0"/>
          <dgm:bulletEnabled/>
        </dgm:presLayoutVars>
      </dgm:prSet>
      <dgm:spPr/>
    </dgm:pt>
    <dgm:pt modelId="{B01C0D80-0247-4644-A29D-27E9BEFFA47B}" type="pres">
      <dgm:prSet presAssocID="{8B207B96-03FD-427B-B052-22631635B743}" presName="spacerBetweenCircleAndCallout" presStyleCnt="0">
        <dgm:presLayoutVars/>
      </dgm:prSet>
      <dgm:spPr/>
    </dgm:pt>
    <dgm:pt modelId="{CA30C35E-D64D-4CA5-A6F2-A4B4C3203D2C}" type="pres">
      <dgm:prSet presAssocID="{E26BB456-B0E9-4E4E-9DB9-5B4AD33B0471}" presName="nodeText" presStyleLbl="alignAccFollowNode1" presStyleIdx="5" presStyleCnt="15">
        <dgm:presLayoutVars>
          <dgm:bulletEnabled val="1"/>
        </dgm:presLayoutVars>
      </dgm:prSet>
      <dgm:spPr/>
    </dgm:pt>
    <dgm:pt modelId="{7153CBF6-DC9B-444F-BB9E-B89E51D4C64C}" type="pres">
      <dgm:prSet presAssocID="{8B207B96-03FD-427B-B052-22631635B743}" presName="sibTransComposite" presStyleCnt="0"/>
      <dgm:spPr/>
    </dgm:pt>
    <dgm:pt modelId="{8DF6750F-F912-435C-8419-0552E1996EAD}" type="pres">
      <dgm:prSet presAssocID="{8EE6E1F4-E444-47C6-BCFC-BF79951F7B74}" presName="compositeNode" presStyleCnt="0"/>
      <dgm:spPr/>
    </dgm:pt>
    <dgm:pt modelId="{DF7AA7EF-A55B-41EF-8312-5348A2851AB0}" type="pres">
      <dgm:prSet presAssocID="{8EE6E1F4-E444-47C6-BCFC-BF79951F7B74}" presName="parTx" presStyleLbl="node1" presStyleIdx="0" presStyleCnt="0">
        <dgm:presLayoutVars>
          <dgm:chMax val="0"/>
          <dgm:chPref val="0"/>
          <dgm:bulletEnabled val="1"/>
        </dgm:presLayoutVars>
      </dgm:prSet>
      <dgm:spPr/>
    </dgm:pt>
    <dgm:pt modelId="{CBD2E50F-125E-43C3-93AC-8055CDA82F76}" type="pres">
      <dgm:prSet presAssocID="{8EE6E1F4-E444-47C6-BCFC-BF79951F7B74}" presName="parSh" presStyleCnt="0"/>
      <dgm:spPr/>
    </dgm:pt>
    <dgm:pt modelId="{7B65C85A-2B40-4245-8B83-E418E7AFBCBB}" type="pres">
      <dgm:prSet presAssocID="{8EE6E1F4-E444-47C6-BCFC-BF79951F7B74}" presName="lineNode" presStyleLbl="alignAccFollowNode1" presStyleIdx="6" presStyleCnt="15"/>
      <dgm:spPr/>
    </dgm:pt>
    <dgm:pt modelId="{7032D3FC-9CAF-442E-8143-BF1B3B5AB401}" type="pres">
      <dgm:prSet presAssocID="{8EE6E1F4-E444-47C6-BCFC-BF79951F7B74}" presName="lineArrowNode" presStyleLbl="alignAccFollowNode1" presStyleIdx="7" presStyleCnt="15"/>
      <dgm:spPr/>
    </dgm:pt>
    <dgm:pt modelId="{1F9AC912-ACCD-46F2-AB9F-29EE4D5B1B88}" type="pres">
      <dgm:prSet presAssocID="{4ADF1A01-8574-456A-BAE2-61205E3CA82A}" presName="sibTransNodeCircle" presStyleLbl="alignNode1" presStyleIdx="2" presStyleCnt="5">
        <dgm:presLayoutVars>
          <dgm:chMax val="0"/>
          <dgm:bulletEnabled/>
        </dgm:presLayoutVars>
      </dgm:prSet>
      <dgm:spPr/>
    </dgm:pt>
    <dgm:pt modelId="{42188E97-38D3-4E5B-B687-F8076F7104E9}" type="pres">
      <dgm:prSet presAssocID="{4ADF1A01-8574-456A-BAE2-61205E3CA82A}" presName="spacerBetweenCircleAndCallout" presStyleCnt="0">
        <dgm:presLayoutVars/>
      </dgm:prSet>
      <dgm:spPr/>
    </dgm:pt>
    <dgm:pt modelId="{02485B6D-3382-4EB2-A11D-D01CD0E1E943}" type="pres">
      <dgm:prSet presAssocID="{8EE6E1F4-E444-47C6-BCFC-BF79951F7B74}" presName="nodeText" presStyleLbl="alignAccFollowNode1" presStyleIdx="8" presStyleCnt="15">
        <dgm:presLayoutVars>
          <dgm:bulletEnabled val="1"/>
        </dgm:presLayoutVars>
      </dgm:prSet>
      <dgm:spPr/>
    </dgm:pt>
    <dgm:pt modelId="{E66331CF-E88B-443E-9E10-FE1D4D402834}" type="pres">
      <dgm:prSet presAssocID="{4ADF1A01-8574-456A-BAE2-61205E3CA82A}" presName="sibTransComposite" presStyleCnt="0"/>
      <dgm:spPr/>
    </dgm:pt>
    <dgm:pt modelId="{63C15713-6B0E-43F8-9473-485A9FD41B2F}" type="pres">
      <dgm:prSet presAssocID="{AE12422F-C5F6-4FDA-AB7D-130A60BCD142}" presName="compositeNode" presStyleCnt="0"/>
      <dgm:spPr/>
    </dgm:pt>
    <dgm:pt modelId="{6E125749-5673-426A-B208-5A01EBE6A0AC}" type="pres">
      <dgm:prSet presAssocID="{AE12422F-C5F6-4FDA-AB7D-130A60BCD142}" presName="parTx" presStyleLbl="node1" presStyleIdx="0" presStyleCnt="0">
        <dgm:presLayoutVars>
          <dgm:chMax val="0"/>
          <dgm:chPref val="0"/>
          <dgm:bulletEnabled val="1"/>
        </dgm:presLayoutVars>
      </dgm:prSet>
      <dgm:spPr/>
    </dgm:pt>
    <dgm:pt modelId="{9EAE9414-C75F-4E88-8A53-9A38091EB7DB}" type="pres">
      <dgm:prSet presAssocID="{AE12422F-C5F6-4FDA-AB7D-130A60BCD142}" presName="parSh" presStyleCnt="0"/>
      <dgm:spPr/>
    </dgm:pt>
    <dgm:pt modelId="{3D6ACA00-D995-4F25-AF7B-84744609D961}" type="pres">
      <dgm:prSet presAssocID="{AE12422F-C5F6-4FDA-AB7D-130A60BCD142}" presName="lineNode" presStyleLbl="alignAccFollowNode1" presStyleIdx="9" presStyleCnt="15"/>
      <dgm:spPr/>
    </dgm:pt>
    <dgm:pt modelId="{482E35F8-AA35-4E4F-84A3-22142F333241}" type="pres">
      <dgm:prSet presAssocID="{AE12422F-C5F6-4FDA-AB7D-130A60BCD142}" presName="lineArrowNode" presStyleLbl="alignAccFollowNode1" presStyleIdx="10" presStyleCnt="15"/>
      <dgm:spPr/>
    </dgm:pt>
    <dgm:pt modelId="{DF8B15FB-5D02-4CE2-9076-6D15F499B61D}" type="pres">
      <dgm:prSet presAssocID="{0DC813F9-5416-4BED-95B6-926C50BBD79E}" presName="sibTransNodeCircle" presStyleLbl="alignNode1" presStyleIdx="3" presStyleCnt="5">
        <dgm:presLayoutVars>
          <dgm:chMax val="0"/>
          <dgm:bulletEnabled/>
        </dgm:presLayoutVars>
      </dgm:prSet>
      <dgm:spPr/>
    </dgm:pt>
    <dgm:pt modelId="{CE4EE260-8BDE-4F43-9399-CF2EFF99AB95}" type="pres">
      <dgm:prSet presAssocID="{0DC813F9-5416-4BED-95B6-926C50BBD79E}" presName="spacerBetweenCircleAndCallout" presStyleCnt="0">
        <dgm:presLayoutVars/>
      </dgm:prSet>
      <dgm:spPr/>
    </dgm:pt>
    <dgm:pt modelId="{A00A7EC4-04AF-4325-AA10-4580879777AD}" type="pres">
      <dgm:prSet presAssocID="{AE12422F-C5F6-4FDA-AB7D-130A60BCD142}" presName="nodeText" presStyleLbl="alignAccFollowNode1" presStyleIdx="11" presStyleCnt="15">
        <dgm:presLayoutVars>
          <dgm:bulletEnabled val="1"/>
        </dgm:presLayoutVars>
      </dgm:prSet>
      <dgm:spPr/>
    </dgm:pt>
    <dgm:pt modelId="{F67E6488-3DB9-4BF2-9834-06E9A1E5627E}" type="pres">
      <dgm:prSet presAssocID="{0DC813F9-5416-4BED-95B6-926C50BBD79E}" presName="sibTransComposite" presStyleCnt="0"/>
      <dgm:spPr/>
    </dgm:pt>
    <dgm:pt modelId="{EAC58543-C05E-4F75-BEAA-8A97E039EF47}" type="pres">
      <dgm:prSet presAssocID="{83BA36D1-D088-44F4-88AE-B9E5F2988B89}" presName="compositeNode" presStyleCnt="0"/>
      <dgm:spPr/>
    </dgm:pt>
    <dgm:pt modelId="{E260343A-DD5C-478C-BA69-3BA835FD1F76}" type="pres">
      <dgm:prSet presAssocID="{83BA36D1-D088-44F4-88AE-B9E5F2988B89}" presName="parTx" presStyleLbl="node1" presStyleIdx="0" presStyleCnt="0">
        <dgm:presLayoutVars>
          <dgm:chMax val="0"/>
          <dgm:chPref val="0"/>
          <dgm:bulletEnabled val="1"/>
        </dgm:presLayoutVars>
      </dgm:prSet>
      <dgm:spPr/>
    </dgm:pt>
    <dgm:pt modelId="{CF4D4C98-CB9B-47BD-AFC0-5688EE968EE5}" type="pres">
      <dgm:prSet presAssocID="{83BA36D1-D088-44F4-88AE-B9E5F2988B89}" presName="parSh" presStyleCnt="0"/>
      <dgm:spPr/>
    </dgm:pt>
    <dgm:pt modelId="{6AD62735-45DA-4723-B7F5-D3C94D1B3CE7}" type="pres">
      <dgm:prSet presAssocID="{83BA36D1-D088-44F4-88AE-B9E5F2988B89}" presName="lineNode" presStyleLbl="alignAccFollowNode1" presStyleIdx="12" presStyleCnt="15"/>
      <dgm:spPr/>
    </dgm:pt>
    <dgm:pt modelId="{5E93308E-CD8C-4F8C-9A7F-8823DD7023F1}" type="pres">
      <dgm:prSet presAssocID="{83BA36D1-D088-44F4-88AE-B9E5F2988B89}" presName="lineArrowNode" presStyleLbl="alignAccFollowNode1" presStyleIdx="13" presStyleCnt="15"/>
      <dgm:spPr/>
    </dgm:pt>
    <dgm:pt modelId="{5E5378A1-E289-46FC-98CF-B4DBE4DC3AA6}" type="pres">
      <dgm:prSet presAssocID="{658155D9-9815-40AB-9342-6A20B12AC5A2}" presName="sibTransNodeCircle" presStyleLbl="alignNode1" presStyleIdx="4" presStyleCnt="5">
        <dgm:presLayoutVars>
          <dgm:chMax val="0"/>
          <dgm:bulletEnabled/>
        </dgm:presLayoutVars>
      </dgm:prSet>
      <dgm:spPr/>
    </dgm:pt>
    <dgm:pt modelId="{D8958228-FCFC-42B4-BC37-8FEA0BEBC161}" type="pres">
      <dgm:prSet presAssocID="{658155D9-9815-40AB-9342-6A20B12AC5A2}" presName="spacerBetweenCircleAndCallout" presStyleCnt="0">
        <dgm:presLayoutVars/>
      </dgm:prSet>
      <dgm:spPr/>
    </dgm:pt>
    <dgm:pt modelId="{F717275A-1654-4753-8A85-0B2FB8338F67}" type="pres">
      <dgm:prSet presAssocID="{83BA36D1-D088-44F4-88AE-B9E5F2988B89}" presName="nodeText" presStyleLbl="alignAccFollowNode1" presStyleIdx="14" presStyleCnt="15">
        <dgm:presLayoutVars>
          <dgm:bulletEnabled val="1"/>
        </dgm:presLayoutVars>
      </dgm:prSet>
      <dgm:spPr/>
    </dgm:pt>
  </dgm:ptLst>
  <dgm:cxnLst>
    <dgm:cxn modelId="{9BED2B0F-F341-43B5-AF2E-705DF067BB17}" type="presOf" srcId="{0E313584-21E7-4CC5-BE34-9E3F5E29D602}" destId="{CAC473E0-D8A2-43F8-87E2-B3BD72A1FB0B}" srcOrd="0" destOrd="0" presId="urn:microsoft.com/office/officeart/2016/7/layout/LinearArrowProcessNumbered"/>
    <dgm:cxn modelId="{881C8E28-7159-4554-A77A-679038DFBAAA}" type="presOf" srcId="{E26BB456-B0E9-4E4E-9DB9-5B4AD33B0471}" destId="{CA30C35E-D64D-4CA5-A6F2-A4B4C3203D2C}" srcOrd="0" destOrd="0" presId="urn:microsoft.com/office/officeart/2016/7/layout/LinearArrowProcessNumbered"/>
    <dgm:cxn modelId="{53267B2E-0302-40E2-93B4-484C3B05338B}" srcId="{56910B13-90CB-49BA-B35C-1F8DC7E43005}" destId="{0E313584-21E7-4CC5-BE34-9E3F5E29D602}" srcOrd="0" destOrd="0" parTransId="{D134F603-06F1-492E-93BA-03985EA275D9}" sibTransId="{14005042-3244-406C-B586-DC39CCB4EFA3}"/>
    <dgm:cxn modelId="{CF990831-F062-466E-A87F-3F6D9D63FB3F}" type="presOf" srcId="{8B207B96-03FD-427B-B052-22631635B743}" destId="{A0A0243C-DA90-4386-867C-8E2312F1EFE8}" srcOrd="0" destOrd="0" presId="urn:microsoft.com/office/officeart/2016/7/layout/LinearArrowProcessNumbered"/>
    <dgm:cxn modelId="{7F915B33-A988-414C-91E2-2E7B5B0474A5}" type="presOf" srcId="{AE12422F-C5F6-4FDA-AB7D-130A60BCD142}" destId="{A00A7EC4-04AF-4325-AA10-4580879777AD}" srcOrd="0" destOrd="0" presId="urn:microsoft.com/office/officeart/2016/7/layout/LinearArrowProcessNumbered"/>
    <dgm:cxn modelId="{17A7FE3F-2A1B-4CB5-AE0D-D6A9D3ED3516}" srcId="{56910B13-90CB-49BA-B35C-1F8DC7E43005}" destId="{E26BB456-B0E9-4E4E-9DB9-5B4AD33B0471}" srcOrd="1" destOrd="0" parTransId="{E0CCF6C4-033B-49A2-BB7F-2689B7DE5D37}" sibTransId="{8B207B96-03FD-427B-B052-22631635B743}"/>
    <dgm:cxn modelId="{3BE5F15D-A602-4868-8B10-ACC263220003}" type="presOf" srcId="{8EE6E1F4-E444-47C6-BCFC-BF79951F7B74}" destId="{02485B6D-3382-4EB2-A11D-D01CD0E1E943}" srcOrd="0" destOrd="0" presId="urn:microsoft.com/office/officeart/2016/7/layout/LinearArrowProcessNumbered"/>
    <dgm:cxn modelId="{DC81E75F-9E71-46A7-A0EC-D76EE2B59B1D}" srcId="{56910B13-90CB-49BA-B35C-1F8DC7E43005}" destId="{83BA36D1-D088-44F4-88AE-B9E5F2988B89}" srcOrd="4" destOrd="0" parTransId="{39136A77-AEE2-405A-9CE3-7AA2EF983E34}" sibTransId="{658155D9-9815-40AB-9342-6A20B12AC5A2}"/>
    <dgm:cxn modelId="{1383E961-E21A-49B3-98F8-70B186771CE4}" type="presOf" srcId="{4ADF1A01-8574-456A-BAE2-61205E3CA82A}" destId="{1F9AC912-ACCD-46F2-AB9F-29EE4D5B1B88}" srcOrd="0" destOrd="0" presId="urn:microsoft.com/office/officeart/2016/7/layout/LinearArrowProcessNumbered"/>
    <dgm:cxn modelId="{D069ED65-4062-40D8-9EBC-B9B4DA5A38E0}" type="presOf" srcId="{83BA36D1-D088-44F4-88AE-B9E5F2988B89}" destId="{F717275A-1654-4753-8A85-0B2FB8338F67}" srcOrd="0" destOrd="0" presId="urn:microsoft.com/office/officeart/2016/7/layout/LinearArrowProcessNumbered"/>
    <dgm:cxn modelId="{45B12E80-1962-4ED0-9D81-C6A898E9152A}" type="presOf" srcId="{0DC813F9-5416-4BED-95B6-926C50BBD79E}" destId="{DF8B15FB-5D02-4CE2-9076-6D15F499B61D}" srcOrd="0" destOrd="0" presId="urn:microsoft.com/office/officeart/2016/7/layout/LinearArrowProcessNumbered"/>
    <dgm:cxn modelId="{DF367D97-635B-4C84-902B-D403C3A2B5C5}" srcId="{56910B13-90CB-49BA-B35C-1F8DC7E43005}" destId="{AE12422F-C5F6-4FDA-AB7D-130A60BCD142}" srcOrd="3" destOrd="0" parTransId="{4B3F85D5-4FC9-48B1-89AC-E87C9854210A}" sibTransId="{0DC813F9-5416-4BED-95B6-926C50BBD79E}"/>
    <dgm:cxn modelId="{DA91769F-F5E1-426B-AB92-0D69A94BB767}" type="presOf" srcId="{56910B13-90CB-49BA-B35C-1F8DC7E43005}" destId="{24D533B2-8D9C-43E6-9FDC-502BD775684A}" srcOrd="0" destOrd="0" presId="urn:microsoft.com/office/officeart/2016/7/layout/LinearArrowProcessNumbered"/>
    <dgm:cxn modelId="{38BA4DCA-B7BD-47E3-A3A0-AA3B52A9F64A}" srcId="{56910B13-90CB-49BA-B35C-1F8DC7E43005}" destId="{8EE6E1F4-E444-47C6-BCFC-BF79951F7B74}" srcOrd="2" destOrd="0" parTransId="{4CAE97F9-CF92-4B90-A579-88B525B7695F}" sibTransId="{4ADF1A01-8574-456A-BAE2-61205E3CA82A}"/>
    <dgm:cxn modelId="{7A1C7FF7-250B-4DEE-94D1-E7CA5C2D043E}" type="presOf" srcId="{14005042-3244-406C-B586-DC39CCB4EFA3}" destId="{09BFDAE0-4EEE-490A-B141-E55C17FE084F}" srcOrd="0" destOrd="0" presId="urn:microsoft.com/office/officeart/2016/7/layout/LinearArrowProcessNumbered"/>
    <dgm:cxn modelId="{DE8512F8-B09A-4739-AF2E-727872278C4B}" type="presOf" srcId="{658155D9-9815-40AB-9342-6A20B12AC5A2}" destId="{5E5378A1-E289-46FC-98CF-B4DBE4DC3AA6}" srcOrd="0" destOrd="0" presId="urn:microsoft.com/office/officeart/2016/7/layout/LinearArrowProcessNumbered"/>
    <dgm:cxn modelId="{EC0502EF-0848-4DAF-8F72-AC2A9D247909}" type="presParOf" srcId="{24D533B2-8D9C-43E6-9FDC-502BD775684A}" destId="{86419DA2-81E8-4E96-BDD5-7CF56DA0B829}" srcOrd="0" destOrd="0" presId="urn:microsoft.com/office/officeart/2016/7/layout/LinearArrowProcessNumbered"/>
    <dgm:cxn modelId="{A311413F-50F2-410F-8E0A-43F4853EAB5A}" type="presParOf" srcId="{86419DA2-81E8-4E96-BDD5-7CF56DA0B829}" destId="{1E05C33C-C227-4C5E-9C90-DD533CBB8D55}" srcOrd="0" destOrd="0" presId="urn:microsoft.com/office/officeart/2016/7/layout/LinearArrowProcessNumbered"/>
    <dgm:cxn modelId="{34FAC53C-5041-407A-BE94-CE8F649134D5}" type="presParOf" srcId="{86419DA2-81E8-4E96-BDD5-7CF56DA0B829}" destId="{C89F6111-0391-4368-9B67-E375D4F822C7}" srcOrd="1" destOrd="0" presId="urn:microsoft.com/office/officeart/2016/7/layout/LinearArrowProcessNumbered"/>
    <dgm:cxn modelId="{09C8E332-877E-4ECB-9493-69CAC078927A}" type="presParOf" srcId="{C89F6111-0391-4368-9B67-E375D4F822C7}" destId="{7FE62894-6A2A-4474-AF64-31054F14B778}" srcOrd="0" destOrd="0" presId="urn:microsoft.com/office/officeart/2016/7/layout/LinearArrowProcessNumbered"/>
    <dgm:cxn modelId="{6F63759A-A4AF-41BA-A52C-198CD17F4C8A}" type="presParOf" srcId="{C89F6111-0391-4368-9B67-E375D4F822C7}" destId="{0D4C694A-5B93-4882-B133-9458C5AB0DCD}" srcOrd="1" destOrd="0" presId="urn:microsoft.com/office/officeart/2016/7/layout/LinearArrowProcessNumbered"/>
    <dgm:cxn modelId="{6CD527B4-E3B7-4465-806B-6C3BF8EABDE4}" type="presParOf" srcId="{C89F6111-0391-4368-9B67-E375D4F822C7}" destId="{09BFDAE0-4EEE-490A-B141-E55C17FE084F}" srcOrd="2" destOrd="0" presId="urn:microsoft.com/office/officeart/2016/7/layout/LinearArrowProcessNumbered"/>
    <dgm:cxn modelId="{1B618050-3BD3-4881-AFDC-19AD431820FE}" type="presParOf" srcId="{C89F6111-0391-4368-9B67-E375D4F822C7}" destId="{3EB35561-CBFF-4786-94DC-E79182AC1CDC}" srcOrd="3" destOrd="0" presId="urn:microsoft.com/office/officeart/2016/7/layout/LinearArrowProcessNumbered"/>
    <dgm:cxn modelId="{6CFF7F24-36E1-4F49-9AC4-CB943EC34AFB}" type="presParOf" srcId="{86419DA2-81E8-4E96-BDD5-7CF56DA0B829}" destId="{CAC473E0-D8A2-43F8-87E2-B3BD72A1FB0B}" srcOrd="2" destOrd="0" presId="urn:microsoft.com/office/officeart/2016/7/layout/LinearArrowProcessNumbered"/>
    <dgm:cxn modelId="{2FE0A8FA-1D2B-4792-AE43-243BD98041CC}" type="presParOf" srcId="{24D533B2-8D9C-43E6-9FDC-502BD775684A}" destId="{E1A604AC-1D34-456F-80B9-6FCDFBFA3984}" srcOrd="1" destOrd="0" presId="urn:microsoft.com/office/officeart/2016/7/layout/LinearArrowProcessNumbered"/>
    <dgm:cxn modelId="{E42D6109-717B-4B33-91D1-5414EF23B0C8}" type="presParOf" srcId="{24D533B2-8D9C-43E6-9FDC-502BD775684A}" destId="{0402C350-C8ED-45D4-AB4F-903F8963E0A3}" srcOrd="2" destOrd="0" presId="urn:microsoft.com/office/officeart/2016/7/layout/LinearArrowProcessNumbered"/>
    <dgm:cxn modelId="{9AEC200F-B230-4B1E-9721-4EF8B14E1B2D}" type="presParOf" srcId="{0402C350-C8ED-45D4-AB4F-903F8963E0A3}" destId="{D63B0034-B8E7-456B-A4C8-3DDE99C32520}" srcOrd="0" destOrd="0" presId="urn:microsoft.com/office/officeart/2016/7/layout/LinearArrowProcessNumbered"/>
    <dgm:cxn modelId="{A9E55B38-D8CF-4ACB-9727-9E6C41FF327D}" type="presParOf" srcId="{0402C350-C8ED-45D4-AB4F-903F8963E0A3}" destId="{6B47A82C-24D0-4CFB-8270-FF2F28FD78D4}" srcOrd="1" destOrd="0" presId="urn:microsoft.com/office/officeart/2016/7/layout/LinearArrowProcessNumbered"/>
    <dgm:cxn modelId="{740D5D64-C6D0-4ED3-859A-753F7D7DDC05}" type="presParOf" srcId="{6B47A82C-24D0-4CFB-8270-FF2F28FD78D4}" destId="{C091C175-AFFD-4C9A-A3EA-6B965BBBDC79}" srcOrd="0" destOrd="0" presId="urn:microsoft.com/office/officeart/2016/7/layout/LinearArrowProcessNumbered"/>
    <dgm:cxn modelId="{4417025A-8442-4880-82D9-36A684BF2126}" type="presParOf" srcId="{6B47A82C-24D0-4CFB-8270-FF2F28FD78D4}" destId="{86BE0481-03CB-4F6B-81F0-98834A2974E5}" srcOrd="1" destOrd="0" presId="urn:microsoft.com/office/officeart/2016/7/layout/LinearArrowProcessNumbered"/>
    <dgm:cxn modelId="{5A83A0B1-87A8-43D0-8E31-0AE5AF61735E}" type="presParOf" srcId="{6B47A82C-24D0-4CFB-8270-FF2F28FD78D4}" destId="{A0A0243C-DA90-4386-867C-8E2312F1EFE8}" srcOrd="2" destOrd="0" presId="urn:microsoft.com/office/officeart/2016/7/layout/LinearArrowProcessNumbered"/>
    <dgm:cxn modelId="{656D9588-CDC7-4768-AF2D-42A42C238053}" type="presParOf" srcId="{6B47A82C-24D0-4CFB-8270-FF2F28FD78D4}" destId="{B01C0D80-0247-4644-A29D-27E9BEFFA47B}" srcOrd="3" destOrd="0" presId="urn:microsoft.com/office/officeart/2016/7/layout/LinearArrowProcessNumbered"/>
    <dgm:cxn modelId="{B42C23EC-F7DC-41BB-BFBB-DCAF635567E2}" type="presParOf" srcId="{0402C350-C8ED-45D4-AB4F-903F8963E0A3}" destId="{CA30C35E-D64D-4CA5-A6F2-A4B4C3203D2C}" srcOrd="2" destOrd="0" presId="urn:microsoft.com/office/officeart/2016/7/layout/LinearArrowProcessNumbered"/>
    <dgm:cxn modelId="{DC8E1144-75BF-48CD-A5FE-0B5DFA238B56}" type="presParOf" srcId="{24D533B2-8D9C-43E6-9FDC-502BD775684A}" destId="{7153CBF6-DC9B-444F-BB9E-B89E51D4C64C}" srcOrd="3" destOrd="0" presId="urn:microsoft.com/office/officeart/2016/7/layout/LinearArrowProcessNumbered"/>
    <dgm:cxn modelId="{DB9EAD66-0828-433A-9340-E1558A85CB42}" type="presParOf" srcId="{24D533B2-8D9C-43E6-9FDC-502BD775684A}" destId="{8DF6750F-F912-435C-8419-0552E1996EAD}" srcOrd="4" destOrd="0" presId="urn:microsoft.com/office/officeart/2016/7/layout/LinearArrowProcessNumbered"/>
    <dgm:cxn modelId="{D28284A3-1637-4050-82B4-8E1F0B895361}" type="presParOf" srcId="{8DF6750F-F912-435C-8419-0552E1996EAD}" destId="{DF7AA7EF-A55B-41EF-8312-5348A2851AB0}" srcOrd="0" destOrd="0" presId="urn:microsoft.com/office/officeart/2016/7/layout/LinearArrowProcessNumbered"/>
    <dgm:cxn modelId="{8CA61FB7-80AB-423E-985C-AC14D1F1E660}" type="presParOf" srcId="{8DF6750F-F912-435C-8419-0552E1996EAD}" destId="{CBD2E50F-125E-43C3-93AC-8055CDA82F76}" srcOrd="1" destOrd="0" presId="urn:microsoft.com/office/officeart/2016/7/layout/LinearArrowProcessNumbered"/>
    <dgm:cxn modelId="{ED4FE8AF-9136-4A02-81F1-085B3DFEE771}" type="presParOf" srcId="{CBD2E50F-125E-43C3-93AC-8055CDA82F76}" destId="{7B65C85A-2B40-4245-8B83-E418E7AFBCBB}" srcOrd="0" destOrd="0" presId="urn:microsoft.com/office/officeart/2016/7/layout/LinearArrowProcessNumbered"/>
    <dgm:cxn modelId="{65A57EC7-1770-4623-8ABB-6CB38CAA3EFD}" type="presParOf" srcId="{CBD2E50F-125E-43C3-93AC-8055CDA82F76}" destId="{7032D3FC-9CAF-442E-8143-BF1B3B5AB401}" srcOrd="1" destOrd="0" presId="urn:microsoft.com/office/officeart/2016/7/layout/LinearArrowProcessNumbered"/>
    <dgm:cxn modelId="{7ACA47B3-2471-42BE-980C-DC2F27AA61C1}" type="presParOf" srcId="{CBD2E50F-125E-43C3-93AC-8055CDA82F76}" destId="{1F9AC912-ACCD-46F2-AB9F-29EE4D5B1B88}" srcOrd="2" destOrd="0" presId="urn:microsoft.com/office/officeart/2016/7/layout/LinearArrowProcessNumbered"/>
    <dgm:cxn modelId="{BF02809A-D56F-49AF-BFE5-0D2903A9E42D}" type="presParOf" srcId="{CBD2E50F-125E-43C3-93AC-8055CDA82F76}" destId="{42188E97-38D3-4E5B-B687-F8076F7104E9}" srcOrd="3" destOrd="0" presId="urn:microsoft.com/office/officeart/2016/7/layout/LinearArrowProcessNumbered"/>
    <dgm:cxn modelId="{7B68349C-C2BD-40DC-AC92-EAA4C9ADB1C6}" type="presParOf" srcId="{8DF6750F-F912-435C-8419-0552E1996EAD}" destId="{02485B6D-3382-4EB2-A11D-D01CD0E1E943}" srcOrd="2" destOrd="0" presId="urn:microsoft.com/office/officeart/2016/7/layout/LinearArrowProcessNumbered"/>
    <dgm:cxn modelId="{D7C2B55F-4ECF-4C95-8681-BE5FCD5A58CA}" type="presParOf" srcId="{24D533B2-8D9C-43E6-9FDC-502BD775684A}" destId="{E66331CF-E88B-443E-9E10-FE1D4D402834}" srcOrd="5" destOrd="0" presId="urn:microsoft.com/office/officeart/2016/7/layout/LinearArrowProcessNumbered"/>
    <dgm:cxn modelId="{99CAE9FA-8BB0-4ECD-BEAA-9C65A7CC8FE9}" type="presParOf" srcId="{24D533B2-8D9C-43E6-9FDC-502BD775684A}" destId="{63C15713-6B0E-43F8-9473-485A9FD41B2F}" srcOrd="6" destOrd="0" presId="urn:microsoft.com/office/officeart/2016/7/layout/LinearArrowProcessNumbered"/>
    <dgm:cxn modelId="{13843B56-8256-4ABE-9A26-26C8ED9F3B40}" type="presParOf" srcId="{63C15713-6B0E-43F8-9473-485A9FD41B2F}" destId="{6E125749-5673-426A-B208-5A01EBE6A0AC}" srcOrd="0" destOrd="0" presId="urn:microsoft.com/office/officeart/2016/7/layout/LinearArrowProcessNumbered"/>
    <dgm:cxn modelId="{83FAA3BD-15C3-4B0A-9A51-616542273A8B}" type="presParOf" srcId="{63C15713-6B0E-43F8-9473-485A9FD41B2F}" destId="{9EAE9414-C75F-4E88-8A53-9A38091EB7DB}" srcOrd="1" destOrd="0" presId="urn:microsoft.com/office/officeart/2016/7/layout/LinearArrowProcessNumbered"/>
    <dgm:cxn modelId="{99DBD3D2-F417-4892-979A-D444E5EE6519}" type="presParOf" srcId="{9EAE9414-C75F-4E88-8A53-9A38091EB7DB}" destId="{3D6ACA00-D995-4F25-AF7B-84744609D961}" srcOrd="0" destOrd="0" presId="urn:microsoft.com/office/officeart/2016/7/layout/LinearArrowProcessNumbered"/>
    <dgm:cxn modelId="{D9FD40DD-FAA4-420E-A5AD-2771C41B6BBA}" type="presParOf" srcId="{9EAE9414-C75F-4E88-8A53-9A38091EB7DB}" destId="{482E35F8-AA35-4E4F-84A3-22142F333241}" srcOrd="1" destOrd="0" presId="urn:microsoft.com/office/officeart/2016/7/layout/LinearArrowProcessNumbered"/>
    <dgm:cxn modelId="{201A6D4A-CE3C-424A-862A-3A61714C7F0C}" type="presParOf" srcId="{9EAE9414-C75F-4E88-8A53-9A38091EB7DB}" destId="{DF8B15FB-5D02-4CE2-9076-6D15F499B61D}" srcOrd="2" destOrd="0" presId="urn:microsoft.com/office/officeart/2016/7/layout/LinearArrowProcessNumbered"/>
    <dgm:cxn modelId="{DF5138C5-E590-45FD-A6A0-EB933CCA3C6B}" type="presParOf" srcId="{9EAE9414-C75F-4E88-8A53-9A38091EB7DB}" destId="{CE4EE260-8BDE-4F43-9399-CF2EFF99AB95}" srcOrd="3" destOrd="0" presId="urn:microsoft.com/office/officeart/2016/7/layout/LinearArrowProcessNumbered"/>
    <dgm:cxn modelId="{D97BC900-8583-4E92-9900-E8210918A6BA}" type="presParOf" srcId="{63C15713-6B0E-43F8-9473-485A9FD41B2F}" destId="{A00A7EC4-04AF-4325-AA10-4580879777AD}" srcOrd="2" destOrd="0" presId="urn:microsoft.com/office/officeart/2016/7/layout/LinearArrowProcessNumbered"/>
    <dgm:cxn modelId="{28B26416-32D3-47A0-B953-01A9B3EA14F8}" type="presParOf" srcId="{24D533B2-8D9C-43E6-9FDC-502BD775684A}" destId="{F67E6488-3DB9-4BF2-9834-06E9A1E5627E}" srcOrd="7" destOrd="0" presId="urn:microsoft.com/office/officeart/2016/7/layout/LinearArrowProcessNumbered"/>
    <dgm:cxn modelId="{B7C04E02-24B2-4FE3-B6D9-3830A9CF1AAF}" type="presParOf" srcId="{24D533B2-8D9C-43E6-9FDC-502BD775684A}" destId="{EAC58543-C05E-4F75-BEAA-8A97E039EF47}" srcOrd="8" destOrd="0" presId="urn:microsoft.com/office/officeart/2016/7/layout/LinearArrowProcessNumbered"/>
    <dgm:cxn modelId="{6CEE48A8-5A04-49C9-B0E5-BF619BEDB759}" type="presParOf" srcId="{EAC58543-C05E-4F75-BEAA-8A97E039EF47}" destId="{E260343A-DD5C-478C-BA69-3BA835FD1F76}" srcOrd="0" destOrd="0" presId="urn:microsoft.com/office/officeart/2016/7/layout/LinearArrowProcessNumbered"/>
    <dgm:cxn modelId="{112F5383-A94A-465F-AB45-5B2EC8C64AB2}" type="presParOf" srcId="{EAC58543-C05E-4F75-BEAA-8A97E039EF47}" destId="{CF4D4C98-CB9B-47BD-AFC0-5688EE968EE5}" srcOrd="1" destOrd="0" presId="urn:microsoft.com/office/officeart/2016/7/layout/LinearArrowProcessNumbered"/>
    <dgm:cxn modelId="{9D6EE736-3214-4018-978B-F84C0AAFF507}" type="presParOf" srcId="{CF4D4C98-CB9B-47BD-AFC0-5688EE968EE5}" destId="{6AD62735-45DA-4723-B7F5-D3C94D1B3CE7}" srcOrd="0" destOrd="0" presId="urn:microsoft.com/office/officeart/2016/7/layout/LinearArrowProcessNumbered"/>
    <dgm:cxn modelId="{C17BDCF5-B051-44FD-A3E4-44A1FA0238C9}" type="presParOf" srcId="{CF4D4C98-CB9B-47BD-AFC0-5688EE968EE5}" destId="{5E93308E-CD8C-4F8C-9A7F-8823DD7023F1}" srcOrd="1" destOrd="0" presId="urn:microsoft.com/office/officeart/2016/7/layout/LinearArrowProcessNumbered"/>
    <dgm:cxn modelId="{B2919FC3-FC82-4CA5-9EC6-786CF7D40AE1}" type="presParOf" srcId="{CF4D4C98-CB9B-47BD-AFC0-5688EE968EE5}" destId="{5E5378A1-E289-46FC-98CF-B4DBE4DC3AA6}" srcOrd="2" destOrd="0" presId="urn:microsoft.com/office/officeart/2016/7/layout/LinearArrowProcessNumbered"/>
    <dgm:cxn modelId="{B36D3ECB-4D12-4431-82BA-239EAF5CB849}" type="presParOf" srcId="{CF4D4C98-CB9B-47BD-AFC0-5688EE968EE5}" destId="{D8958228-FCFC-42B4-BC37-8FEA0BEBC161}" srcOrd="3" destOrd="0" presId="urn:microsoft.com/office/officeart/2016/7/layout/LinearArrowProcessNumbered"/>
    <dgm:cxn modelId="{0CBAFA14-4EEC-4F39-B738-9B181443E778}" type="presParOf" srcId="{EAC58543-C05E-4F75-BEAA-8A97E039EF47}" destId="{F717275A-1654-4753-8A85-0B2FB8338F67}"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0FC77B-5282-448A-AB25-BA2848EDC8CA}"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268C72F9-D4F1-45BD-9265-9E13B575561E}">
      <dgm:prSet/>
      <dgm:spPr/>
      <dgm:t>
        <a:bodyPr/>
        <a:lstStyle/>
        <a:p>
          <a:r>
            <a:rPr lang="en-US" b="1" err="1"/>
            <a:t>ReLU</a:t>
          </a:r>
          <a:r>
            <a:rPr lang="en-US" b="1"/>
            <a:t> (Rectified Linear Unit):</a:t>
          </a:r>
          <a:endParaRPr lang="en-US"/>
        </a:p>
      </dgm:t>
    </dgm:pt>
    <dgm:pt modelId="{C798C088-3440-47FE-AE33-B2CD4989F1BE}" type="parTrans" cxnId="{83FBB336-A618-46CC-A00D-2319373EC447}">
      <dgm:prSet/>
      <dgm:spPr/>
      <dgm:t>
        <a:bodyPr/>
        <a:lstStyle/>
        <a:p>
          <a:endParaRPr lang="en-US"/>
        </a:p>
      </dgm:t>
    </dgm:pt>
    <dgm:pt modelId="{D484A2FF-56AC-4B6B-AAA8-2924FD4A01CC}" type="sibTrans" cxnId="{83FBB336-A618-46CC-A00D-2319373EC447}">
      <dgm:prSet/>
      <dgm:spPr/>
      <dgm:t>
        <a:bodyPr/>
        <a:lstStyle/>
        <a:p>
          <a:endParaRPr lang="en-US"/>
        </a:p>
      </dgm:t>
    </dgm:pt>
    <dgm:pt modelId="{8384B12C-3CE0-495A-99E1-DA49AB10FB14}">
      <dgm:prSet/>
      <dgm:spPr/>
      <dgm:t>
        <a:bodyPr/>
        <a:lstStyle/>
        <a:p>
          <a:pPr>
            <a:lnSpc>
              <a:spcPct val="100000"/>
            </a:lnSpc>
          </a:pPr>
          <a:r>
            <a:rPr lang="en-US"/>
            <a:t>Sets negative input values to zero and keeps positive values unchanged.</a:t>
          </a:r>
        </a:p>
      </dgm:t>
    </dgm:pt>
    <dgm:pt modelId="{CD2E53AD-2923-478F-88B6-FE5567E52679}" type="parTrans" cxnId="{0E54625B-8DD6-49BC-9943-CE59DBDF869F}">
      <dgm:prSet/>
      <dgm:spPr/>
      <dgm:t>
        <a:bodyPr/>
        <a:lstStyle/>
        <a:p>
          <a:endParaRPr lang="en-US"/>
        </a:p>
      </dgm:t>
    </dgm:pt>
    <dgm:pt modelId="{4C6A1BBD-9DB9-480F-B43A-61688A2302D3}" type="sibTrans" cxnId="{0E54625B-8DD6-49BC-9943-CE59DBDF869F}">
      <dgm:prSet/>
      <dgm:spPr/>
      <dgm:t>
        <a:bodyPr/>
        <a:lstStyle/>
        <a:p>
          <a:endParaRPr lang="en-US"/>
        </a:p>
      </dgm:t>
    </dgm:pt>
    <dgm:pt modelId="{6EF4A759-EB3B-4DAC-A0ED-C7DAE0910330}">
      <dgm:prSet/>
      <dgm:spPr/>
      <dgm:t>
        <a:bodyPr/>
        <a:lstStyle/>
        <a:p>
          <a:pPr>
            <a:lnSpc>
              <a:spcPct val="100000"/>
            </a:lnSpc>
          </a:pPr>
          <a:r>
            <a:rPr lang="en-US"/>
            <a:t>It helps to prevent the vanishing gradient problem.</a:t>
          </a:r>
        </a:p>
      </dgm:t>
    </dgm:pt>
    <dgm:pt modelId="{94844EF8-027F-45CE-9953-4E9765AD450D}" type="parTrans" cxnId="{5F487C7E-138D-4D6D-BD6F-286426446EB7}">
      <dgm:prSet/>
      <dgm:spPr/>
      <dgm:t>
        <a:bodyPr/>
        <a:lstStyle/>
        <a:p>
          <a:endParaRPr lang="en-US"/>
        </a:p>
      </dgm:t>
    </dgm:pt>
    <dgm:pt modelId="{0481A47C-2A7D-43D7-8831-75CDE2B20281}" type="sibTrans" cxnId="{5F487C7E-138D-4D6D-BD6F-286426446EB7}">
      <dgm:prSet/>
      <dgm:spPr/>
      <dgm:t>
        <a:bodyPr/>
        <a:lstStyle/>
        <a:p>
          <a:endParaRPr lang="en-US"/>
        </a:p>
      </dgm:t>
    </dgm:pt>
    <dgm:pt modelId="{BB71AE4B-2346-4A87-BB87-D6252AD4D963}">
      <dgm:prSet/>
      <dgm:spPr/>
      <dgm:t>
        <a:bodyPr/>
        <a:lstStyle/>
        <a:p>
          <a:pPr>
            <a:lnSpc>
              <a:spcPct val="100000"/>
            </a:lnSpc>
          </a:pPr>
          <a:r>
            <a:rPr lang="en-US"/>
            <a:t>Mathematical function: f(x) = max(0, x).</a:t>
          </a:r>
        </a:p>
      </dgm:t>
    </dgm:pt>
    <dgm:pt modelId="{EBAF5BCD-5A08-4C16-B0EE-1710F0D43253}" type="parTrans" cxnId="{D7FD59F3-2F20-4A76-90B3-EE6FC482F4AC}">
      <dgm:prSet/>
      <dgm:spPr/>
      <dgm:t>
        <a:bodyPr/>
        <a:lstStyle/>
        <a:p>
          <a:endParaRPr lang="en-US"/>
        </a:p>
      </dgm:t>
    </dgm:pt>
    <dgm:pt modelId="{E44CC956-A94F-43DA-9D72-61ED3D802326}" type="sibTrans" cxnId="{D7FD59F3-2F20-4A76-90B3-EE6FC482F4AC}">
      <dgm:prSet/>
      <dgm:spPr/>
      <dgm:t>
        <a:bodyPr/>
        <a:lstStyle/>
        <a:p>
          <a:endParaRPr lang="en-US"/>
        </a:p>
      </dgm:t>
    </dgm:pt>
    <dgm:pt modelId="{0AB2D87D-FF27-4967-BF79-C8619659314B}">
      <dgm:prSet/>
      <dgm:spPr/>
      <dgm:t>
        <a:bodyPr/>
        <a:lstStyle/>
        <a:p>
          <a:r>
            <a:rPr lang="en-US" b="1" err="1"/>
            <a:t>LeakyReLU</a:t>
          </a:r>
          <a:r>
            <a:rPr lang="en-US" b="1"/>
            <a:t> (Leaky Rectified Linear Unit):</a:t>
          </a:r>
          <a:endParaRPr lang="en-US"/>
        </a:p>
      </dgm:t>
    </dgm:pt>
    <dgm:pt modelId="{E77D7D12-FB9D-4990-B84B-E45F84B0BADB}" type="parTrans" cxnId="{3D9892D9-C517-450D-84D3-A58A18434D69}">
      <dgm:prSet/>
      <dgm:spPr/>
      <dgm:t>
        <a:bodyPr/>
        <a:lstStyle/>
        <a:p>
          <a:endParaRPr lang="en-US"/>
        </a:p>
      </dgm:t>
    </dgm:pt>
    <dgm:pt modelId="{F9AF30AE-DAB1-4FE1-98A7-C08D6F253219}" type="sibTrans" cxnId="{3D9892D9-C517-450D-84D3-A58A18434D69}">
      <dgm:prSet/>
      <dgm:spPr/>
      <dgm:t>
        <a:bodyPr/>
        <a:lstStyle/>
        <a:p>
          <a:endParaRPr lang="en-US"/>
        </a:p>
      </dgm:t>
    </dgm:pt>
    <dgm:pt modelId="{CC3D620D-0BB9-49A2-8BD1-0A4CE9BE98A6}">
      <dgm:prSet/>
      <dgm:spPr/>
      <dgm:t>
        <a:bodyPr/>
        <a:lstStyle/>
        <a:p>
          <a:pPr rtl="0"/>
          <a:r>
            <a:rPr lang="en-US"/>
            <a:t>An extension of </a:t>
          </a:r>
          <a:r>
            <a:rPr lang="en-US" err="1"/>
            <a:t>ReLU</a:t>
          </a:r>
          <a:r>
            <a:rPr lang="en-US"/>
            <a:t> that addresses the "dying </a:t>
          </a:r>
          <a:r>
            <a:rPr lang="en-US" err="1"/>
            <a:t>ReLU</a:t>
          </a:r>
          <a:r>
            <a:rPr lang="en-US"/>
            <a:t>" problem</a:t>
          </a:r>
          <a:r>
            <a:rPr lang="en-US">
              <a:latin typeface="Calibri Light" panose="020F0302020204030204"/>
            </a:rPr>
            <a:t> [6].</a:t>
          </a:r>
          <a:endParaRPr lang="en-US"/>
        </a:p>
      </dgm:t>
    </dgm:pt>
    <dgm:pt modelId="{9FA94B86-B006-4CA3-9360-6B17DB9E4013}" type="parTrans" cxnId="{239BA131-C4A4-4696-A756-11D83D6BBD20}">
      <dgm:prSet/>
      <dgm:spPr/>
      <dgm:t>
        <a:bodyPr/>
        <a:lstStyle/>
        <a:p>
          <a:endParaRPr lang="en-US"/>
        </a:p>
      </dgm:t>
    </dgm:pt>
    <dgm:pt modelId="{3E7475AF-7577-4F1F-A897-4E34D6AAF29E}" type="sibTrans" cxnId="{239BA131-C4A4-4696-A756-11D83D6BBD20}">
      <dgm:prSet/>
      <dgm:spPr/>
      <dgm:t>
        <a:bodyPr/>
        <a:lstStyle/>
        <a:p>
          <a:endParaRPr lang="en-US"/>
        </a:p>
      </dgm:t>
    </dgm:pt>
    <dgm:pt modelId="{70E8B334-3B94-4626-921A-3DDFA465AF81}">
      <dgm:prSet/>
      <dgm:spPr/>
      <dgm:t>
        <a:bodyPr/>
        <a:lstStyle/>
        <a:p>
          <a:pPr>
            <a:lnSpc>
              <a:spcPct val="100000"/>
            </a:lnSpc>
          </a:pPr>
          <a:r>
            <a:rPr lang="en-US"/>
            <a:t>Prevents complete suppression of negative values.</a:t>
          </a:r>
        </a:p>
      </dgm:t>
    </dgm:pt>
    <dgm:pt modelId="{877F84AA-1A46-4FD8-8E3B-243D75B0E09E}" type="parTrans" cxnId="{F494BBEC-25A1-4F9A-8AC0-793D689094FD}">
      <dgm:prSet/>
      <dgm:spPr/>
      <dgm:t>
        <a:bodyPr/>
        <a:lstStyle/>
        <a:p>
          <a:endParaRPr lang="en-US"/>
        </a:p>
      </dgm:t>
    </dgm:pt>
    <dgm:pt modelId="{1A86B5EF-B9FF-4B8C-A134-3830AE0D8782}" type="sibTrans" cxnId="{F494BBEC-25A1-4F9A-8AC0-793D689094FD}">
      <dgm:prSet/>
      <dgm:spPr/>
      <dgm:t>
        <a:bodyPr/>
        <a:lstStyle/>
        <a:p>
          <a:endParaRPr lang="en-US"/>
        </a:p>
      </dgm:t>
    </dgm:pt>
    <dgm:pt modelId="{469C0830-4377-4AE0-8CD7-174A7F7B91FD}">
      <dgm:prSet/>
      <dgm:spPr/>
      <dgm:t>
        <a:bodyPr/>
        <a:lstStyle/>
        <a:p>
          <a:pPr>
            <a:lnSpc>
              <a:spcPct val="100000"/>
            </a:lnSpc>
          </a:pPr>
          <a:r>
            <a:rPr lang="en-US"/>
            <a:t>Mathematical function: f(x) = max(αx, x), where α is a small constant.</a:t>
          </a:r>
        </a:p>
      </dgm:t>
    </dgm:pt>
    <dgm:pt modelId="{4D7D187A-C427-4B39-8886-5B7BF014EA5B}" type="parTrans" cxnId="{9944C70A-C796-4B79-9F5C-71D86D33B7F5}">
      <dgm:prSet/>
      <dgm:spPr/>
      <dgm:t>
        <a:bodyPr/>
        <a:lstStyle/>
        <a:p>
          <a:endParaRPr lang="en-US"/>
        </a:p>
      </dgm:t>
    </dgm:pt>
    <dgm:pt modelId="{03A79AF9-FF95-4FE2-8B9E-177B90327FAD}" type="sibTrans" cxnId="{9944C70A-C796-4B79-9F5C-71D86D33B7F5}">
      <dgm:prSet/>
      <dgm:spPr/>
      <dgm:t>
        <a:bodyPr/>
        <a:lstStyle/>
        <a:p>
          <a:endParaRPr lang="en-US"/>
        </a:p>
      </dgm:t>
    </dgm:pt>
    <dgm:pt modelId="{173418AA-D85E-4BAB-BF09-8DED6B909DBA}" type="pres">
      <dgm:prSet presAssocID="{D90FC77B-5282-448A-AB25-BA2848EDC8CA}" presName="Name0" presStyleCnt="0">
        <dgm:presLayoutVars>
          <dgm:dir/>
          <dgm:animLvl val="lvl"/>
          <dgm:resizeHandles val="exact"/>
        </dgm:presLayoutVars>
      </dgm:prSet>
      <dgm:spPr/>
    </dgm:pt>
    <dgm:pt modelId="{D71B93EC-06A7-4246-B261-8BC7B0CFD495}" type="pres">
      <dgm:prSet presAssocID="{268C72F9-D4F1-45BD-9265-9E13B575561E}" presName="linNode" presStyleCnt="0"/>
      <dgm:spPr/>
    </dgm:pt>
    <dgm:pt modelId="{AB358C79-9F02-43BB-9849-59BA7A2750BE}" type="pres">
      <dgm:prSet presAssocID="{268C72F9-D4F1-45BD-9265-9E13B575561E}" presName="parentText" presStyleLbl="node1" presStyleIdx="0" presStyleCnt="2">
        <dgm:presLayoutVars>
          <dgm:chMax val="1"/>
          <dgm:bulletEnabled val="1"/>
        </dgm:presLayoutVars>
      </dgm:prSet>
      <dgm:spPr/>
    </dgm:pt>
    <dgm:pt modelId="{8CFF412B-CA56-43C9-BA31-17BFBF7AFAD4}" type="pres">
      <dgm:prSet presAssocID="{268C72F9-D4F1-45BD-9265-9E13B575561E}" presName="descendantText" presStyleLbl="alignAccFollowNode1" presStyleIdx="0" presStyleCnt="2">
        <dgm:presLayoutVars>
          <dgm:bulletEnabled val="1"/>
        </dgm:presLayoutVars>
      </dgm:prSet>
      <dgm:spPr/>
    </dgm:pt>
    <dgm:pt modelId="{1DC4D4B0-477F-47D1-93E6-7650C2306EFA}" type="pres">
      <dgm:prSet presAssocID="{D484A2FF-56AC-4B6B-AAA8-2924FD4A01CC}" presName="sp" presStyleCnt="0"/>
      <dgm:spPr/>
    </dgm:pt>
    <dgm:pt modelId="{7A92FD9D-1868-42B7-9DD9-3C7FF09878C8}" type="pres">
      <dgm:prSet presAssocID="{0AB2D87D-FF27-4967-BF79-C8619659314B}" presName="linNode" presStyleCnt="0"/>
      <dgm:spPr/>
    </dgm:pt>
    <dgm:pt modelId="{B1A2CCFE-CC59-4264-B2C7-68BAF407FE4D}" type="pres">
      <dgm:prSet presAssocID="{0AB2D87D-FF27-4967-BF79-C8619659314B}" presName="parentText" presStyleLbl="node1" presStyleIdx="1" presStyleCnt="2">
        <dgm:presLayoutVars>
          <dgm:chMax val="1"/>
          <dgm:bulletEnabled val="1"/>
        </dgm:presLayoutVars>
      </dgm:prSet>
      <dgm:spPr/>
    </dgm:pt>
    <dgm:pt modelId="{0073627A-C0A6-4D7A-9274-0D8D150507B3}" type="pres">
      <dgm:prSet presAssocID="{0AB2D87D-FF27-4967-BF79-C8619659314B}" presName="descendantText" presStyleLbl="alignAccFollowNode1" presStyleIdx="1" presStyleCnt="2">
        <dgm:presLayoutVars>
          <dgm:bulletEnabled val="1"/>
        </dgm:presLayoutVars>
      </dgm:prSet>
      <dgm:spPr/>
    </dgm:pt>
  </dgm:ptLst>
  <dgm:cxnLst>
    <dgm:cxn modelId="{9944C70A-C796-4B79-9F5C-71D86D33B7F5}" srcId="{0AB2D87D-FF27-4967-BF79-C8619659314B}" destId="{469C0830-4377-4AE0-8CD7-174A7F7B91FD}" srcOrd="2" destOrd="0" parTransId="{4D7D187A-C427-4B39-8886-5B7BF014EA5B}" sibTransId="{03A79AF9-FF95-4FE2-8B9E-177B90327FAD}"/>
    <dgm:cxn modelId="{74CB650D-3CB7-4A5A-A974-B3867F1A87AC}" type="presOf" srcId="{D90FC77B-5282-448A-AB25-BA2848EDC8CA}" destId="{173418AA-D85E-4BAB-BF09-8DED6B909DBA}" srcOrd="0" destOrd="0" presId="urn:microsoft.com/office/officeart/2005/8/layout/vList5"/>
    <dgm:cxn modelId="{0A2FEC25-0BC8-4BA3-A084-345D281CDBDA}" type="presOf" srcId="{BB71AE4B-2346-4A87-BB87-D6252AD4D963}" destId="{8CFF412B-CA56-43C9-BA31-17BFBF7AFAD4}" srcOrd="0" destOrd="2" presId="urn:microsoft.com/office/officeart/2005/8/layout/vList5"/>
    <dgm:cxn modelId="{239BA131-C4A4-4696-A756-11D83D6BBD20}" srcId="{0AB2D87D-FF27-4967-BF79-C8619659314B}" destId="{CC3D620D-0BB9-49A2-8BD1-0A4CE9BE98A6}" srcOrd="0" destOrd="0" parTransId="{9FA94B86-B006-4CA3-9360-6B17DB9E4013}" sibTransId="{3E7475AF-7577-4F1F-A897-4E34D6AAF29E}"/>
    <dgm:cxn modelId="{83FBB336-A618-46CC-A00D-2319373EC447}" srcId="{D90FC77B-5282-448A-AB25-BA2848EDC8CA}" destId="{268C72F9-D4F1-45BD-9265-9E13B575561E}" srcOrd="0" destOrd="0" parTransId="{C798C088-3440-47FE-AE33-B2CD4989F1BE}" sibTransId="{D484A2FF-56AC-4B6B-AAA8-2924FD4A01CC}"/>
    <dgm:cxn modelId="{0E54625B-8DD6-49BC-9943-CE59DBDF869F}" srcId="{268C72F9-D4F1-45BD-9265-9E13B575561E}" destId="{8384B12C-3CE0-495A-99E1-DA49AB10FB14}" srcOrd="0" destOrd="0" parTransId="{CD2E53AD-2923-478F-88B6-FE5567E52679}" sibTransId="{4C6A1BBD-9DB9-480F-B43A-61688A2302D3}"/>
    <dgm:cxn modelId="{5F487C7E-138D-4D6D-BD6F-286426446EB7}" srcId="{268C72F9-D4F1-45BD-9265-9E13B575561E}" destId="{6EF4A759-EB3B-4DAC-A0ED-C7DAE0910330}" srcOrd="1" destOrd="0" parTransId="{94844EF8-027F-45CE-9953-4E9765AD450D}" sibTransId="{0481A47C-2A7D-43D7-8831-75CDE2B20281}"/>
    <dgm:cxn modelId="{3F1D8BA2-6090-45C0-8ED2-14DC9B6DA0E9}" type="presOf" srcId="{0AB2D87D-FF27-4967-BF79-C8619659314B}" destId="{B1A2CCFE-CC59-4264-B2C7-68BAF407FE4D}" srcOrd="0" destOrd="0" presId="urn:microsoft.com/office/officeart/2005/8/layout/vList5"/>
    <dgm:cxn modelId="{419E23AB-EB4B-46DD-AC7F-394B5C4DD972}" type="presOf" srcId="{8384B12C-3CE0-495A-99E1-DA49AB10FB14}" destId="{8CFF412B-CA56-43C9-BA31-17BFBF7AFAD4}" srcOrd="0" destOrd="0" presId="urn:microsoft.com/office/officeart/2005/8/layout/vList5"/>
    <dgm:cxn modelId="{3D9892D9-C517-450D-84D3-A58A18434D69}" srcId="{D90FC77B-5282-448A-AB25-BA2848EDC8CA}" destId="{0AB2D87D-FF27-4967-BF79-C8619659314B}" srcOrd="1" destOrd="0" parTransId="{E77D7D12-FB9D-4990-B84B-E45F84B0BADB}" sibTransId="{F9AF30AE-DAB1-4FE1-98A7-C08D6F253219}"/>
    <dgm:cxn modelId="{F494BBEC-25A1-4F9A-8AC0-793D689094FD}" srcId="{0AB2D87D-FF27-4967-BF79-C8619659314B}" destId="{70E8B334-3B94-4626-921A-3DDFA465AF81}" srcOrd="1" destOrd="0" parTransId="{877F84AA-1A46-4FD8-8E3B-243D75B0E09E}" sibTransId="{1A86B5EF-B9FF-4B8C-A134-3830AE0D8782}"/>
    <dgm:cxn modelId="{8135E4EF-D5F0-4866-B521-91B79DA6FE5D}" type="presOf" srcId="{268C72F9-D4F1-45BD-9265-9E13B575561E}" destId="{AB358C79-9F02-43BB-9849-59BA7A2750BE}" srcOrd="0" destOrd="0" presId="urn:microsoft.com/office/officeart/2005/8/layout/vList5"/>
    <dgm:cxn modelId="{324038F1-091C-4AAC-B3DB-711DD4928845}" type="presOf" srcId="{6EF4A759-EB3B-4DAC-A0ED-C7DAE0910330}" destId="{8CFF412B-CA56-43C9-BA31-17BFBF7AFAD4}" srcOrd="0" destOrd="1" presId="urn:microsoft.com/office/officeart/2005/8/layout/vList5"/>
    <dgm:cxn modelId="{D7FD59F3-2F20-4A76-90B3-EE6FC482F4AC}" srcId="{268C72F9-D4F1-45BD-9265-9E13B575561E}" destId="{BB71AE4B-2346-4A87-BB87-D6252AD4D963}" srcOrd="2" destOrd="0" parTransId="{EBAF5BCD-5A08-4C16-B0EE-1710F0D43253}" sibTransId="{E44CC956-A94F-43DA-9D72-61ED3D802326}"/>
    <dgm:cxn modelId="{47DFE0F7-B84F-4557-AAFB-010E9D7F1D5F}" type="presOf" srcId="{469C0830-4377-4AE0-8CD7-174A7F7B91FD}" destId="{0073627A-C0A6-4D7A-9274-0D8D150507B3}" srcOrd="0" destOrd="2" presId="urn:microsoft.com/office/officeart/2005/8/layout/vList5"/>
    <dgm:cxn modelId="{235619FC-7BB5-4C16-B57B-8E7F3A183E91}" type="presOf" srcId="{70E8B334-3B94-4626-921A-3DDFA465AF81}" destId="{0073627A-C0A6-4D7A-9274-0D8D150507B3}" srcOrd="0" destOrd="1" presId="urn:microsoft.com/office/officeart/2005/8/layout/vList5"/>
    <dgm:cxn modelId="{BB1945FE-59AE-4E42-A57E-4728BC1B7C5D}" type="presOf" srcId="{CC3D620D-0BB9-49A2-8BD1-0A4CE9BE98A6}" destId="{0073627A-C0A6-4D7A-9274-0D8D150507B3}" srcOrd="0" destOrd="0" presId="urn:microsoft.com/office/officeart/2005/8/layout/vList5"/>
    <dgm:cxn modelId="{792FEC05-4B64-4FCC-8A7C-E94A85ACA0A6}" type="presParOf" srcId="{173418AA-D85E-4BAB-BF09-8DED6B909DBA}" destId="{D71B93EC-06A7-4246-B261-8BC7B0CFD495}" srcOrd="0" destOrd="0" presId="urn:microsoft.com/office/officeart/2005/8/layout/vList5"/>
    <dgm:cxn modelId="{E03A4B2D-C38B-42BF-B446-932E1163674B}" type="presParOf" srcId="{D71B93EC-06A7-4246-B261-8BC7B0CFD495}" destId="{AB358C79-9F02-43BB-9849-59BA7A2750BE}" srcOrd="0" destOrd="0" presId="urn:microsoft.com/office/officeart/2005/8/layout/vList5"/>
    <dgm:cxn modelId="{E3C7D0F4-2836-4653-95CA-49B824B192BE}" type="presParOf" srcId="{D71B93EC-06A7-4246-B261-8BC7B0CFD495}" destId="{8CFF412B-CA56-43C9-BA31-17BFBF7AFAD4}" srcOrd="1" destOrd="0" presId="urn:microsoft.com/office/officeart/2005/8/layout/vList5"/>
    <dgm:cxn modelId="{63ED47D2-931E-4059-9ABB-BB880984BD73}" type="presParOf" srcId="{173418AA-D85E-4BAB-BF09-8DED6B909DBA}" destId="{1DC4D4B0-477F-47D1-93E6-7650C2306EFA}" srcOrd="1" destOrd="0" presId="urn:microsoft.com/office/officeart/2005/8/layout/vList5"/>
    <dgm:cxn modelId="{D9B0B0A6-2E9D-4C5D-99AD-FF165A3952B3}" type="presParOf" srcId="{173418AA-D85E-4BAB-BF09-8DED6B909DBA}" destId="{7A92FD9D-1868-42B7-9DD9-3C7FF09878C8}" srcOrd="2" destOrd="0" presId="urn:microsoft.com/office/officeart/2005/8/layout/vList5"/>
    <dgm:cxn modelId="{904A2E20-7661-4F2F-9E21-F5C91EDF4A33}" type="presParOf" srcId="{7A92FD9D-1868-42B7-9DD9-3C7FF09878C8}" destId="{B1A2CCFE-CC59-4264-B2C7-68BAF407FE4D}" srcOrd="0" destOrd="0" presId="urn:microsoft.com/office/officeart/2005/8/layout/vList5"/>
    <dgm:cxn modelId="{5C1D6152-F136-483D-9B6A-1E5B5E1689FF}" type="presParOf" srcId="{7A92FD9D-1868-42B7-9DD9-3C7FF09878C8}" destId="{0073627A-C0A6-4D7A-9274-0D8D150507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0FC77B-5282-448A-AB25-BA2848EDC8CA}"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268C72F9-D4F1-45BD-9265-9E13B575561E}">
      <dgm:prSet/>
      <dgm:spPr/>
      <dgm:t>
        <a:bodyPr/>
        <a:lstStyle/>
        <a:p>
          <a:pPr algn="l">
            <a:lnSpc>
              <a:spcPct val="90000"/>
            </a:lnSpc>
          </a:pPr>
          <a:r>
            <a:rPr lang="en-US" b="1">
              <a:solidFill>
                <a:schemeClr val="bg1"/>
              </a:solidFill>
              <a:latin typeface="Calibri"/>
              <a:cs typeface="Calibri"/>
            </a:rPr>
            <a:t>Tanh (Hyperbolic Tangent):</a:t>
          </a:r>
          <a:endParaRPr lang="en-US">
            <a:solidFill>
              <a:schemeClr val="bg1"/>
            </a:solidFill>
            <a:latin typeface="Calibri"/>
            <a:cs typeface="Calibri"/>
          </a:endParaRPr>
        </a:p>
      </dgm:t>
    </dgm:pt>
    <dgm:pt modelId="{C798C088-3440-47FE-AE33-B2CD4989F1BE}" type="parTrans" cxnId="{83FBB336-A618-46CC-A00D-2319373EC447}">
      <dgm:prSet/>
      <dgm:spPr/>
      <dgm:t>
        <a:bodyPr/>
        <a:lstStyle/>
        <a:p>
          <a:endParaRPr lang="en-US"/>
        </a:p>
      </dgm:t>
    </dgm:pt>
    <dgm:pt modelId="{D484A2FF-56AC-4B6B-AAA8-2924FD4A01CC}" type="sibTrans" cxnId="{83FBB336-A618-46CC-A00D-2319373EC447}">
      <dgm:prSet/>
      <dgm:spPr/>
      <dgm:t>
        <a:bodyPr/>
        <a:lstStyle/>
        <a:p>
          <a:endParaRPr lang="en-US"/>
        </a:p>
      </dgm:t>
    </dgm:pt>
    <dgm:pt modelId="{8384B12C-3CE0-495A-99E1-DA49AB10FB14}">
      <dgm:prSet/>
      <dgm:spPr/>
      <dgm:t>
        <a:bodyPr/>
        <a:lstStyle/>
        <a:p>
          <a:pPr algn="l">
            <a:lnSpc>
              <a:spcPct val="90000"/>
            </a:lnSpc>
          </a:pPr>
          <a:r>
            <a:rPr lang="en-US">
              <a:solidFill>
                <a:schemeClr val="tx1"/>
              </a:solidFill>
              <a:latin typeface="Arial"/>
              <a:cs typeface="Arial"/>
            </a:rPr>
            <a:t>Commonly used in the output layer of the generator.</a:t>
          </a:r>
        </a:p>
      </dgm:t>
    </dgm:pt>
    <dgm:pt modelId="{CD2E53AD-2923-478F-88B6-FE5567E52679}" type="parTrans" cxnId="{0E54625B-8DD6-49BC-9943-CE59DBDF869F}">
      <dgm:prSet/>
      <dgm:spPr/>
      <dgm:t>
        <a:bodyPr/>
        <a:lstStyle/>
        <a:p>
          <a:endParaRPr lang="en-US"/>
        </a:p>
      </dgm:t>
    </dgm:pt>
    <dgm:pt modelId="{4C6A1BBD-9DB9-480F-B43A-61688A2302D3}" type="sibTrans" cxnId="{0E54625B-8DD6-49BC-9943-CE59DBDF869F}">
      <dgm:prSet/>
      <dgm:spPr/>
      <dgm:t>
        <a:bodyPr/>
        <a:lstStyle/>
        <a:p>
          <a:endParaRPr lang="en-US"/>
        </a:p>
      </dgm:t>
    </dgm:pt>
    <dgm:pt modelId="{6EF4A759-EB3B-4DAC-A0ED-C7DAE0910330}">
      <dgm:prSet/>
      <dgm:spPr/>
      <dgm:t>
        <a:bodyPr/>
        <a:lstStyle/>
        <a:p>
          <a:pPr algn="l">
            <a:lnSpc>
              <a:spcPct val="90000"/>
            </a:lnSpc>
          </a:pPr>
          <a:r>
            <a:rPr lang="en-US">
              <a:solidFill>
                <a:schemeClr val="tx1"/>
              </a:solidFill>
              <a:latin typeface="Arial"/>
              <a:cs typeface="Arial"/>
            </a:rPr>
            <a:t>Produce data within the</a:t>
          </a:r>
          <a:r>
            <a:rPr lang="en-US" b="0">
              <a:solidFill>
                <a:schemeClr val="tx1"/>
              </a:solidFill>
              <a:latin typeface="Arial"/>
              <a:cs typeface="Arial"/>
            </a:rPr>
            <a:t> range of -1 </a:t>
          </a:r>
          <a:r>
            <a:rPr lang="en-US">
              <a:solidFill>
                <a:schemeClr val="tx1"/>
              </a:solidFill>
              <a:latin typeface="Arial"/>
              <a:cs typeface="Arial"/>
            </a:rPr>
            <a:t>to </a:t>
          </a:r>
          <a:r>
            <a:rPr lang="en-US" b="0">
              <a:solidFill>
                <a:schemeClr val="tx1"/>
              </a:solidFill>
              <a:latin typeface="Arial"/>
              <a:cs typeface="Arial"/>
            </a:rPr>
            <a:t>1</a:t>
          </a:r>
          <a:r>
            <a:rPr lang="en-US">
              <a:solidFill>
                <a:schemeClr val="tx1"/>
              </a:solidFill>
              <a:latin typeface="Arial"/>
              <a:cs typeface="Arial"/>
            </a:rPr>
            <a:t>.</a:t>
          </a:r>
        </a:p>
      </dgm:t>
    </dgm:pt>
    <dgm:pt modelId="{94844EF8-027F-45CE-9953-4E9765AD450D}" type="parTrans" cxnId="{5F487C7E-138D-4D6D-BD6F-286426446EB7}">
      <dgm:prSet/>
      <dgm:spPr/>
      <dgm:t>
        <a:bodyPr/>
        <a:lstStyle/>
        <a:p>
          <a:endParaRPr lang="en-US"/>
        </a:p>
      </dgm:t>
    </dgm:pt>
    <dgm:pt modelId="{0481A47C-2A7D-43D7-8831-75CDE2B20281}" type="sibTrans" cxnId="{5F487C7E-138D-4D6D-BD6F-286426446EB7}">
      <dgm:prSet/>
      <dgm:spPr/>
      <dgm:t>
        <a:bodyPr/>
        <a:lstStyle/>
        <a:p>
          <a:endParaRPr lang="en-US"/>
        </a:p>
      </dgm:t>
    </dgm:pt>
    <dgm:pt modelId="{BB71AE4B-2346-4A87-BB87-D6252AD4D963}">
      <dgm:prSet/>
      <dgm:spPr/>
      <dgm:t>
        <a:bodyPr/>
        <a:lstStyle/>
        <a:p>
          <a:pPr algn="l">
            <a:lnSpc>
              <a:spcPct val="90000"/>
            </a:lnSpc>
          </a:pPr>
          <a:r>
            <a:rPr lang="en-US" dirty="0">
              <a:solidFill>
                <a:schemeClr val="tx1"/>
              </a:solidFill>
              <a:latin typeface="Arial"/>
              <a:cs typeface="Arial"/>
            </a:rPr>
            <a:t>Mathematical function: 			   </a:t>
          </a:r>
          <a:r>
            <a:rPr lang="en-US" dirty="0">
              <a:solidFill>
                <a:schemeClr val="tx1"/>
              </a:solidFill>
              <a:latin typeface="Calibri"/>
              <a:cs typeface="Calibri"/>
            </a:rPr>
            <a:t>tanh(x) =(exp(x) - exp(-x))/(exp</a:t>
          </a:r>
          <a:r>
            <a:rPr lang="en-US" b="0" dirty="0">
              <a:solidFill>
                <a:schemeClr val="tx1"/>
              </a:solidFill>
              <a:latin typeface="Calibri"/>
              <a:cs typeface="Calibri"/>
            </a:rPr>
            <a:t>(x)+exp(-x))</a:t>
          </a:r>
          <a:endParaRPr lang="en-US" dirty="0">
            <a:solidFill>
              <a:schemeClr val="tx1"/>
            </a:solidFill>
            <a:latin typeface="Calibri"/>
            <a:cs typeface="Calibri"/>
          </a:endParaRPr>
        </a:p>
      </dgm:t>
    </dgm:pt>
    <dgm:pt modelId="{EBAF5BCD-5A08-4C16-B0EE-1710F0D43253}" type="parTrans" cxnId="{D7FD59F3-2F20-4A76-90B3-EE6FC482F4AC}">
      <dgm:prSet/>
      <dgm:spPr/>
      <dgm:t>
        <a:bodyPr/>
        <a:lstStyle/>
        <a:p>
          <a:endParaRPr lang="en-US"/>
        </a:p>
      </dgm:t>
    </dgm:pt>
    <dgm:pt modelId="{E44CC956-A94F-43DA-9D72-61ED3D802326}" type="sibTrans" cxnId="{D7FD59F3-2F20-4A76-90B3-EE6FC482F4AC}">
      <dgm:prSet/>
      <dgm:spPr/>
      <dgm:t>
        <a:bodyPr/>
        <a:lstStyle/>
        <a:p>
          <a:endParaRPr lang="en-US"/>
        </a:p>
      </dgm:t>
    </dgm:pt>
    <dgm:pt modelId="{CC3D620D-0BB9-49A2-8BD1-0A4CE9BE98A6}">
      <dgm:prSet/>
      <dgm:spPr/>
      <dgm:t>
        <a:bodyPr/>
        <a:lstStyle/>
        <a:p>
          <a:pPr algn="l">
            <a:lnSpc>
              <a:spcPct val="90000"/>
            </a:lnSpc>
          </a:pPr>
          <a:r>
            <a:rPr lang="en-US" b="1">
              <a:solidFill>
                <a:schemeClr val="bg1"/>
              </a:solidFill>
              <a:latin typeface="Calibri"/>
              <a:cs typeface="Calibri"/>
            </a:rPr>
            <a:t>Sigmoid:</a:t>
          </a:r>
          <a:endParaRPr lang="en-US">
            <a:solidFill>
              <a:schemeClr val="bg1"/>
            </a:solidFill>
            <a:latin typeface="Calibri"/>
            <a:cs typeface="Calibri"/>
          </a:endParaRPr>
        </a:p>
      </dgm:t>
    </dgm:pt>
    <dgm:pt modelId="{9FA94B86-B006-4CA3-9360-6B17DB9E4013}" type="parTrans" cxnId="{239BA131-C4A4-4696-A756-11D83D6BBD20}">
      <dgm:prSet/>
      <dgm:spPr/>
      <dgm:t>
        <a:bodyPr/>
        <a:lstStyle/>
        <a:p>
          <a:endParaRPr lang="en-US"/>
        </a:p>
      </dgm:t>
    </dgm:pt>
    <dgm:pt modelId="{3E7475AF-7577-4F1F-A897-4E34D6AAF29E}" type="sibTrans" cxnId="{239BA131-C4A4-4696-A756-11D83D6BBD20}">
      <dgm:prSet/>
      <dgm:spPr/>
      <dgm:t>
        <a:bodyPr/>
        <a:lstStyle/>
        <a:p>
          <a:endParaRPr lang="en-US"/>
        </a:p>
      </dgm:t>
    </dgm:pt>
    <dgm:pt modelId="{70E8B334-3B94-4626-921A-3DDFA465AF81}">
      <dgm:prSet/>
      <dgm:spPr/>
      <dgm:t>
        <a:bodyPr/>
        <a:lstStyle/>
        <a:p>
          <a:pPr algn="l">
            <a:lnSpc>
              <a:spcPct val="90000"/>
            </a:lnSpc>
          </a:pPr>
          <a:r>
            <a:rPr lang="en-US" dirty="0">
              <a:solidFill>
                <a:schemeClr val="tx1"/>
              </a:solidFill>
              <a:latin typeface="Arial"/>
              <a:cs typeface="Arial"/>
            </a:rPr>
            <a:t>Used in the output layer to generate data  between 0 and 1.</a:t>
          </a:r>
        </a:p>
      </dgm:t>
    </dgm:pt>
    <dgm:pt modelId="{877F84AA-1A46-4FD8-8E3B-243D75B0E09E}" type="parTrans" cxnId="{F494BBEC-25A1-4F9A-8AC0-793D689094FD}">
      <dgm:prSet/>
      <dgm:spPr/>
      <dgm:t>
        <a:bodyPr/>
        <a:lstStyle/>
        <a:p>
          <a:endParaRPr lang="en-US"/>
        </a:p>
      </dgm:t>
    </dgm:pt>
    <dgm:pt modelId="{1A86B5EF-B9FF-4B8C-A134-3830AE0D8782}" type="sibTrans" cxnId="{F494BBEC-25A1-4F9A-8AC0-793D689094FD}">
      <dgm:prSet/>
      <dgm:spPr/>
      <dgm:t>
        <a:bodyPr/>
        <a:lstStyle/>
        <a:p>
          <a:endParaRPr lang="en-US"/>
        </a:p>
      </dgm:t>
    </dgm:pt>
    <dgm:pt modelId="{469C0830-4377-4AE0-8CD7-174A7F7B91FD}">
      <dgm:prSet/>
      <dgm:spPr/>
      <dgm:t>
        <a:bodyPr/>
        <a:lstStyle/>
        <a:p>
          <a:pPr algn="l">
            <a:lnSpc>
              <a:spcPct val="90000"/>
            </a:lnSpc>
          </a:pPr>
          <a:r>
            <a:rPr lang="en-US">
              <a:solidFill>
                <a:schemeClr val="tx1"/>
              </a:solidFill>
              <a:latin typeface="Arial"/>
              <a:cs typeface="Arial"/>
            </a:rPr>
            <a:t>Mathematical function : </a:t>
          </a:r>
          <a:r>
            <a:rPr lang="en-US">
              <a:solidFill>
                <a:schemeClr val="tx1"/>
              </a:solidFill>
              <a:latin typeface="Calibri"/>
              <a:cs typeface="Calibri"/>
            </a:rPr>
            <a:t>σ(x) = 1/(1 + exp(-x))</a:t>
          </a:r>
        </a:p>
      </dgm:t>
    </dgm:pt>
    <dgm:pt modelId="{4D7D187A-C427-4B39-8886-5B7BF014EA5B}" type="parTrans" cxnId="{9944C70A-C796-4B79-9F5C-71D86D33B7F5}">
      <dgm:prSet/>
      <dgm:spPr/>
      <dgm:t>
        <a:bodyPr/>
        <a:lstStyle/>
        <a:p>
          <a:endParaRPr lang="en-US"/>
        </a:p>
      </dgm:t>
    </dgm:pt>
    <dgm:pt modelId="{03A79AF9-FF95-4FE2-8B9E-177B90327FAD}" type="sibTrans" cxnId="{9944C70A-C796-4B79-9F5C-71D86D33B7F5}">
      <dgm:prSet/>
      <dgm:spPr/>
      <dgm:t>
        <a:bodyPr/>
        <a:lstStyle/>
        <a:p>
          <a:endParaRPr lang="en-US"/>
        </a:p>
      </dgm:t>
    </dgm:pt>
    <dgm:pt modelId="{173418AA-D85E-4BAB-BF09-8DED6B909DBA}" type="pres">
      <dgm:prSet presAssocID="{D90FC77B-5282-448A-AB25-BA2848EDC8CA}" presName="Name0" presStyleCnt="0">
        <dgm:presLayoutVars>
          <dgm:dir/>
          <dgm:animLvl val="lvl"/>
          <dgm:resizeHandles val="exact"/>
        </dgm:presLayoutVars>
      </dgm:prSet>
      <dgm:spPr/>
    </dgm:pt>
    <dgm:pt modelId="{D71B93EC-06A7-4246-B261-8BC7B0CFD495}" type="pres">
      <dgm:prSet presAssocID="{268C72F9-D4F1-45BD-9265-9E13B575561E}" presName="linNode" presStyleCnt="0"/>
      <dgm:spPr/>
    </dgm:pt>
    <dgm:pt modelId="{AB358C79-9F02-43BB-9849-59BA7A2750BE}" type="pres">
      <dgm:prSet presAssocID="{268C72F9-D4F1-45BD-9265-9E13B575561E}" presName="parentText" presStyleLbl="node1" presStyleIdx="0" presStyleCnt="2">
        <dgm:presLayoutVars>
          <dgm:chMax val="1"/>
          <dgm:bulletEnabled val="1"/>
        </dgm:presLayoutVars>
      </dgm:prSet>
      <dgm:spPr/>
    </dgm:pt>
    <dgm:pt modelId="{81AE9311-5AF7-4BF4-8FE8-B5B03F7E4520}" type="pres">
      <dgm:prSet presAssocID="{268C72F9-D4F1-45BD-9265-9E13B575561E}" presName="descendantText" presStyleLbl="alignAccFollowNode1" presStyleIdx="0" presStyleCnt="2">
        <dgm:presLayoutVars>
          <dgm:bulletEnabled val="1"/>
        </dgm:presLayoutVars>
      </dgm:prSet>
      <dgm:spPr/>
    </dgm:pt>
    <dgm:pt modelId="{1DC4D4B0-477F-47D1-93E6-7650C2306EFA}" type="pres">
      <dgm:prSet presAssocID="{D484A2FF-56AC-4B6B-AAA8-2924FD4A01CC}" presName="sp" presStyleCnt="0"/>
      <dgm:spPr/>
    </dgm:pt>
    <dgm:pt modelId="{E177F912-E472-433F-8556-C8481557D875}" type="pres">
      <dgm:prSet presAssocID="{CC3D620D-0BB9-49A2-8BD1-0A4CE9BE98A6}" presName="linNode" presStyleCnt="0"/>
      <dgm:spPr/>
    </dgm:pt>
    <dgm:pt modelId="{946B419A-2EBF-43E5-86AB-D46E9018E1D1}" type="pres">
      <dgm:prSet presAssocID="{CC3D620D-0BB9-49A2-8BD1-0A4CE9BE98A6}" presName="parentText" presStyleLbl="node1" presStyleIdx="1" presStyleCnt="2">
        <dgm:presLayoutVars>
          <dgm:chMax val="1"/>
          <dgm:bulletEnabled val="1"/>
        </dgm:presLayoutVars>
      </dgm:prSet>
      <dgm:spPr/>
    </dgm:pt>
    <dgm:pt modelId="{D007BBB1-BAFC-4857-841D-ECD246A78AB1}" type="pres">
      <dgm:prSet presAssocID="{CC3D620D-0BB9-49A2-8BD1-0A4CE9BE98A6}" presName="descendantText" presStyleLbl="alignAccFollowNode1" presStyleIdx="1" presStyleCnt="2">
        <dgm:presLayoutVars>
          <dgm:bulletEnabled val="1"/>
        </dgm:presLayoutVars>
      </dgm:prSet>
      <dgm:spPr/>
    </dgm:pt>
  </dgm:ptLst>
  <dgm:cxnLst>
    <dgm:cxn modelId="{2356360A-8A3D-4AA3-A6DD-F8B6DCE51D64}" type="presOf" srcId="{CC3D620D-0BB9-49A2-8BD1-0A4CE9BE98A6}" destId="{946B419A-2EBF-43E5-86AB-D46E9018E1D1}" srcOrd="0" destOrd="0" presId="urn:microsoft.com/office/officeart/2005/8/layout/vList5"/>
    <dgm:cxn modelId="{9944C70A-C796-4B79-9F5C-71D86D33B7F5}" srcId="{CC3D620D-0BB9-49A2-8BD1-0A4CE9BE98A6}" destId="{469C0830-4377-4AE0-8CD7-174A7F7B91FD}" srcOrd="1" destOrd="0" parTransId="{4D7D187A-C427-4B39-8886-5B7BF014EA5B}" sibTransId="{03A79AF9-FF95-4FE2-8B9E-177B90327FAD}"/>
    <dgm:cxn modelId="{2678AF0C-521C-442E-865B-41B74D0B79F2}" type="presOf" srcId="{8384B12C-3CE0-495A-99E1-DA49AB10FB14}" destId="{81AE9311-5AF7-4BF4-8FE8-B5B03F7E4520}" srcOrd="0" destOrd="0" presId="urn:microsoft.com/office/officeart/2005/8/layout/vList5"/>
    <dgm:cxn modelId="{2741392D-5D6D-4307-9A5E-C8E290DA38E1}" type="presOf" srcId="{6EF4A759-EB3B-4DAC-A0ED-C7DAE0910330}" destId="{81AE9311-5AF7-4BF4-8FE8-B5B03F7E4520}" srcOrd="0" destOrd="1" presId="urn:microsoft.com/office/officeart/2005/8/layout/vList5"/>
    <dgm:cxn modelId="{239BA131-C4A4-4696-A756-11D83D6BBD20}" srcId="{D90FC77B-5282-448A-AB25-BA2848EDC8CA}" destId="{CC3D620D-0BB9-49A2-8BD1-0A4CE9BE98A6}" srcOrd="1" destOrd="0" parTransId="{9FA94B86-B006-4CA3-9360-6B17DB9E4013}" sibTransId="{3E7475AF-7577-4F1F-A897-4E34D6AAF29E}"/>
    <dgm:cxn modelId="{7BD17132-AEF7-49DF-8D97-B9E8096362C3}" type="presOf" srcId="{D90FC77B-5282-448A-AB25-BA2848EDC8CA}" destId="{173418AA-D85E-4BAB-BF09-8DED6B909DBA}" srcOrd="0" destOrd="0" presId="urn:microsoft.com/office/officeart/2005/8/layout/vList5"/>
    <dgm:cxn modelId="{83FBB336-A618-46CC-A00D-2319373EC447}" srcId="{D90FC77B-5282-448A-AB25-BA2848EDC8CA}" destId="{268C72F9-D4F1-45BD-9265-9E13B575561E}" srcOrd="0" destOrd="0" parTransId="{C798C088-3440-47FE-AE33-B2CD4989F1BE}" sibTransId="{D484A2FF-56AC-4B6B-AAA8-2924FD4A01CC}"/>
    <dgm:cxn modelId="{0E54625B-8DD6-49BC-9943-CE59DBDF869F}" srcId="{268C72F9-D4F1-45BD-9265-9E13B575561E}" destId="{8384B12C-3CE0-495A-99E1-DA49AB10FB14}" srcOrd="0" destOrd="0" parTransId="{CD2E53AD-2923-478F-88B6-FE5567E52679}" sibTransId="{4C6A1BBD-9DB9-480F-B43A-61688A2302D3}"/>
    <dgm:cxn modelId="{F03D9D76-3562-4E21-B5D6-D5F81D1D35DF}" type="presOf" srcId="{469C0830-4377-4AE0-8CD7-174A7F7B91FD}" destId="{D007BBB1-BAFC-4857-841D-ECD246A78AB1}" srcOrd="0" destOrd="1" presId="urn:microsoft.com/office/officeart/2005/8/layout/vList5"/>
    <dgm:cxn modelId="{A48D5057-F7EF-47E4-83DB-F9CE2B27AC9D}" type="presOf" srcId="{BB71AE4B-2346-4A87-BB87-D6252AD4D963}" destId="{81AE9311-5AF7-4BF4-8FE8-B5B03F7E4520}" srcOrd="0" destOrd="2" presId="urn:microsoft.com/office/officeart/2005/8/layout/vList5"/>
    <dgm:cxn modelId="{5F487C7E-138D-4D6D-BD6F-286426446EB7}" srcId="{268C72F9-D4F1-45BD-9265-9E13B575561E}" destId="{6EF4A759-EB3B-4DAC-A0ED-C7DAE0910330}" srcOrd="1" destOrd="0" parTransId="{94844EF8-027F-45CE-9953-4E9765AD450D}" sibTransId="{0481A47C-2A7D-43D7-8831-75CDE2B20281}"/>
    <dgm:cxn modelId="{569B4BEC-878C-4C1E-AA3C-BF5929108340}" type="presOf" srcId="{70E8B334-3B94-4626-921A-3DDFA465AF81}" destId="{D007BBB1-BAFC-4857-841D-ECD246A78AB1}" srcOrd="0" destOrd="0" presId="urn:microsoft.com/office/officeart/2005/8/layout/vList5"/>
    <dgm:cxn modelId="{F494BBEC-25A1-4F9A-8AC0-793D689094FD}" srcId="{CC3D620D-0BB9-49A2-8BD1-0A4CE9BE98A6}" destId="{70E8B334-3B94-4626-921A-3DDFA465AF81}" srcOrd="0" destOrd="0" parTransId="{877F84AA-1A46-4FD8-8E3B-243D75B0E09E}" sibTransId="{1A86B5EF-B9FF-4B8C-A134-3830AE0D8782}"/>
    <dgm:cxn modelId="{D7FD59F3-2F20-4A76-90B3-EE6FC482F4AC}" srcId="{268C72F9-D4F1-45BD-9265-9E13B575561E}" destId="{BB71AE4B-2346-4A87-BB87-D6252AD4D963}" srcOrd="2" destOrd="0" parTransId="{EBAF5BCD-5A08-4C16-B0EE-1710F0D43253}" sibTransId="{E44CC956-A94F-43DA-9D72-61ED3D802326}"/>
    <dgm:cxn modelId="{8D8CB9FE-F2D1-4553-92C1-3F680B6E0250}" type="presOf" srcId="{268C72F9-D4F1-45BD-9265-9E13B575561E}" destId="{AB358C79-9F02-43BB-9849-59BA7A2750BE}" srcOrd="0" destOrd="0" presId="urn:microsoft.com/office/officeart/2005/8/layout/vList5"/>
    <dgm:cxn modelId="{4AE86DDE-7A93-4437-8F0C-8BA0ABC5F29B}" type="presParOf" srcId="{173418AA-D85E-4BAB-BF09-8DED6B909DBA}" destId="{D71B93EC-06A7-4246-B261-8BC7B0CFD495}" srcOrd="0" destOrd="0" presId="urn:microsoft.com/office/officeart/2005/8/layout/vList5"/>
    <dgm:cxn modelId="{7CC4BE8A-98D1-4BE0-B809-CF8832E2144E}" type="presParOf" srcId="{D71B93EC-06A7-4246-B261-8BC7B0CFD495}" destId="{AB358C79-9F02-43BB-9849-59BA7A2750BE}" srcOrd="0" destOrd="0" presId="urn:microsoft.com/office/officeart/2005/8/layout/vList5"/>
    <dgm:cxn modelId="{892855A4-1A87-4464-8F10-70BF8EA96BF9}" type="presParOf" srcId="{D71B93EC-06A7-4246-B261-8BC7B0CFD495}" destId="{81AE9311-5AF7-4BF4-8FE8-B5B03F7E4520}" srcOrd="1" destOrd="0" presId="urn:microsoft.com/office/officeart/2005/8/layout/vList5"/>
    <dgm:cxn modelId="{734B59A8-EB64-4844-BC08-3D01AE2F2FA0}" type="presParOf" srcId="{173418AA-D85E-4BAB-BF09-8DED6B909DBA}" destId="{1DC4D4B0-477F-47D1-93E6-7650C2306EFA}" srcOrd="1" destOrd="0" presId="urn:microsoft.com/office/officeart/2005/8/layout/vList5"/>
    <dgm:cxn modelId="{1A189AFC-F91C-4A69-9AC6-B491D236571E}" type="presParOf" srcId="{173418AA-D85E-4BAB-BF09-8DED6B909DBA}" destId="{E177F912-E472-433F-8556-C8481557D875}" srcOrd="2" destOrd="0" presId="urn:microsoft.com/office/officeart/2005/8/layout/vList5"/>
    <dgm:cxn modelId="{0650CF3B-7A98-415E-8FB5-325B1B148FA3}" type="presParOf" srcId="{E177F912-E472-433F-8556-C8481557D875}" destId="{946B419A-2EBF-43E5-86AB-D46E9018E1D1}" srcOrd="0" destOrd="0" presId="urn:microsoft.com/office/officeart/2005/8/layout/vList5"/>
    <dgm:cxn modelId="{110D2DF0-D23C-451F-BC8A-A22BE2CE569E}" type="presParOf" srcId="{E177F912-E472-433F-8556-C8481557D875}" destId="{D007BBB1-BAFC-4857-841D-ECD246A78AB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2077E-CD1F-483A-B451-DDF629324F19}">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D89DA-D69F-42AE-9C8D-BC4F23CAAEC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55928-470C-4717-B36D-B6A2370268CF}">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Responsible for "generating indistinguishable" fake </a:t>
          </a:r>
          <a:r>
            <a:rPr lang="en-US" sz="1500" kern="1200">
              <a:latin typeface="Calibri Light" panose="020F0302020204030204"/>
            </a:rPr>
            <a:t>data</a:t>
          </a:r>
          <a:r>
            <a:rPr lang="en-US" sz="1500" kern="1200"/>
            <a:t> from the real data it is trained for</a:t>
          </a:r>
          <a:r>
            <a:rPr lang="en-US" sz="1500" kern="1200">
              <a:latin typeface="Calibri Light" panose="020F0302020204030204"/>
            </a:rPr>
            <a:t> [1]</a:t>
          </a:r>
          <a:endParaRPr lang="en-US" sz="1500" kern="1200"/>
        </a:p>
      </dsp:txBody>
      <dsp:txXfrm>
        <a:off x="93445" y="3018902"/>
        <a:ext cx="3206250" cy="720000"/>
      </dsp:txXfrm>
    </dsp:sp>
    <dsp:sp modelId="{2EBE2DD8-5E5B-4259-B26A-A372B09BEBFD}">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ED51A9-3339-4693-8A93-897F5CDFEDDD}">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BC01D0-4310-4646-8D97-9B1CEE846761}">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a:t>So that it "fools" the discriminator network</a:t>
          </a:r>
          <a:r>
            <a:rPr lang="en-US" sz="1500" kern="1200">
              <a:latin typeface="Calibri Light" panose="020F0302020204030204"/>
            </a:rPr>
            <a:t> [1]</a:t>
          </a:r>
          <a:endParaRPr lang="en-US" sz="1500" kern="1200"/>
        </a:p>
      </dsp:txBody>
      <dsp:txXfrm>
        <a:off x="3860789" y="3018902"/>
        <a:ext cx="3206250" cy="720000"/>
      </dsp:txXfrm>
    </dsp:sp>
    <dsp:sp modelId="{431CC6FC-7535-4DA2-9BA5-530414E775B8}">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1F05B-C2D9-4354-B1A5-D5CB03E7699F}">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2B1853-9147-449D-AB04-42FEB913BC3F}">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a:t>Improving overall performance of both networks</a:t>
          </a:r>
          <a:r>
            <a:rPr lang="en-US" sz="1500" kern="1200">
              <a:latin typeface="Calibri Light" panose="020F0302020204030204"/>
            </a:rPr>
            <a:t> [1]</a:t>
          </a:r>
          <a:endParaRPr lang="en-US" sz="1500" kern="1200"/>
        </a:p>
      </dsp:txBody>
      <dsp:txXfrm>
        <a:off x="7628133" y="3018902"/>
        <a:ext cx="32062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F058-3A83-4DC3-9172-3CB5EF8301E8}">
      <dsp:nvSpPr>
        <dsp:cNvPr id="0" name=""/>
        <dsp:cNvSpPr/>
      </dsp:nvSpPr>
      <dsp:spPr>
        <a:xfrm>
          <a:off x="53" y="413867"/>
          <a:ext cx="5106412" cy="921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a:cs typeface="Calibri"/>
            </a:rPr>
            <a:t>Causes</a:t>
          </a:r>
        </a:p>
      </dsp:txBody>
      <dsp:txXfrm>
        <a:off x="53" y="413867"/>
        <a:ext cx="5106412" cy="921600"/>
      </dsp:txXfrm>
    </dsp:sp>
    <dsp:sp modelId="{9E6F703F-04DD-4932-B414-F6664AEF6ACF}">
      <dsp:nvSpPr>
        <dsp:cNvPr id="0" name=""/>
        <dsp:cNvSpPr/>
      </dsp:nvSpPr>
      <dsp:spPr>
        <a:xfrm>
          <a:off x="53" y="1335467"/>
          <a:ext cx="5106412" cy="27669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rtl="0">
            <a:lnSpc>
              <a:spcPct val="90000"/>
            </a:lnSpc>
            <a:spcBef>
              <a:spcPct val="0"/>
            </a:spcBef>
            <a:spcAft>
              <a:spcPct val="15000"/>
            </a:spcAft>
            <a:buChar char="•"/>
          </a:pPr>
          <a:r>
            <a:rPr lang="en-US" sz="3200" kern="1200">
              <a:latin typeface="Calibri"/>
              <a:cs typeface="Arial"/>
            </a:rPr>
            <a:t>Oscillation and Divergence in performance</a:t>
          </a:r>
        </a:p>
        <a:p>
          <a:pPr marL="285750" lvl="1" indent="-285750" algn="l" defTabSz="1422400" rtl="0">
            <a:lnSpc>
              <a:spcPct val="90000"/>
            </a:lnSpc>
            <a:spcBef>
              <a:spcPct val="0"/>
            </a:spcBef>
            <a:spcAft>
              <a:spcPct val="15000"/>
            </a:spcAft>
            <a:buChar char="•"/>
          </a:pPr>
          <a:r>
            <a:rPr lang="en-US" sz="3200" b="0" kern="1200">
              <a:latin typeface="Calibri"/>
              <a:cs typeface="Arial"/>
            </a:rPr>
            <a:t>Generator and Discriminator struggle to find stable equilibrium</a:t>
          </a:r>
        </a:p>
      </dsp:txBody>
      <dsp:txXfrm>
        <a:off x="53" y="1335467"/>
        <a:ext cx="5106412" cy="2766960"/>
      </dsp:txXfrm>
    </dsp:sp>
    <dsp:sp modelId="{3D6FD9B5-20DE-4E85-B206-70258B77F6B9}">
      <dsp:nvSpPr>
        <dsp:cNvPr id="0" name=""/>
        <dsp:cNvSpPr/>
      </dsp:nvSpPr>
      <dsp:spPr>
        <a:xfrm>
          <a:off x="5821363" y="413867"/>
          <a:ext cx="5106412" cy="921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l" defTabSz="1422400" rtl="0">
            <a:lnSpc>
              <a:spcPct val="90000"/>
            </a:lnSpc>
            <a:spcBef>
              <a:spcPct val="0"/>
            </a:spcBef>
            <a:spcAft>
              <a:spcPct val="35000"/>
            </a:spcAft>
            <a:buNone/>
          </a:pPr>
          <a:r>
            <a:rPr lang="en-US" sz="3200" b="1" kern="1200">
              <a:latin typeface="Calibri"/>
              <a:cs typeface="Arial"/>
            </a:rPr>
            <a:t>Possible Solutions</a:t>
          </a:r>
        </a:p>
      </dsp:txBody>
      <dsp:txXfrm>
        <a:off x="5821363" y="413867"/>
        <a:ext cx="5106412" cy="921600"/>
      </dsp:txXfrm>
    </dsp:sp>
    <dsp:sp modelId="{28446A1B-7904-4137-B475-CE1EDA65413A}">
      <dsp:nvSpPr>
        <dsp:cNvPr id="0" name=""/>
        <dsp:cNvSpPr/>
      </dsp:nvSpPr>
      <dsp:spPr>
        <a:xfrm>
          <a:off x="5821363" y="1335467"/>
          <a:ext cx="5106412" cy="276696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rtl="0">
            <a:lnSpc>
              <a:spcPct val="90000"/>
            </a:lnSpc>
            <a:spcBef>
              <a:spcPct val="0"/>
            </a:spcBef>
            <a:spcAft>
              <a:spcPct val="15000"/>
            </a:spcAft>
            <a:buChar char="•"/>
          </a:pPr>
          <a:r>
            <a:rPr lang="en-US" sz="3200" kern="1200">
              <a:solidFill>
                <a:srgbClr val="444444"/>
              </a:solidFill>
              <a:latin typeface="Calibri"/>
              <a:cs typeface="Arial"/>
            </a:rPr>
            <a:t>Adjust learning rate.</a:t>
          </a:r>
        </a:p>
        <a:p>
          <a:pPr marL="285750" lvl="1" indent="-285750" algn="l" defTabSz="1422400">
            <a:lnSpc>
              <a:spcPct val="90000"/>
            </a:lnSpc>
            <a:spcBef>
              <a:spcPct val="0"/>
            </a:spcBef>
            <a:spcAft>
              <a:spcPct val="15000"/>
            </a:spcAft>
            <a:buChar char="•"/>
          </a:pPr>
          <a:r>
            <a:rPr lang="en-US" sz="3200" kern="1200">
              <a:solidFill>
                <a:srgbClr val="444444"/>
              </a:solidFill>
              <a:latin typeface="Calibri"/>
              <a:cs typeface="Arial"/>
            </a:rPr>
            <a:t>Use gradient penalties.</a:t>
          </a:r>
        </a:p>
        <a:p>
          <a:pPr marL="285750" lvl="1" indent="-285750" algn="l" defTabSz="1422400">
            <a:lnSpc>
              <a:spcPct val="90000"/>
            </a:lnSpc>
            <a:spcBef>
              <a:spcPct val="0"/>
            </a:spcBef>
            <a:spcAft>
              <a:spcPct val="15000"/>
            </a:spcAft>
            <a:buChar char="•"/>
          </a:pPr>
          <a:r>
            <a:rPr lang="en-US" sz="3200" kern="1200">
              <a:solidFill>
                <a:srgbClr val="444444"/>
              </a:solidFill>
              <a:latin typeface="Calibri"/>
              <a:cs typeface="Arial"/>
            </a:rPr>
            <a:t>Implement regularization techniques.</a:t>
          </a:r>
          <a:endParaRPr lang="en-US" sz="3200" kern="1200">
            <a:latin typeface="Calibri"/>
            <a:cs typeface="Calibri"/>
          </a:endParaRPr>
        </a:p>
      </dsp:txBody>
      <dsp:txXfrm>
        <a:off x="5821363" y="1335467"/>
        <a:ext cx="5106412" cy="27669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D83E-964C-4FD6-8CB5-F50FC02660E9}">
      <dsp:nvSpPr>
        <dsp:cNvPr id="0" name=""/>
        <dsp:cNvSpPr/>
      </dsp:nvSpPr>
      <dsp:spPr>
        <a:xfrm>
          <a:off x="0" y="161289"/>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Weighted sum: </a:t>
          </a:r>
          <a:r>
            <a:rPr lang="en-US" sz="1900" kern="1200">
              <a:latin typeface="Calibri Light" panose="020F0302020204030204"/>
            </a:rPr>
            <a:t>z </a:t>
          </a:r>
          <a:r>
            <a:rPr lang="en-US" sz="1900" kern="1200"/>
            <a:t>= </a:t>
          </a:r>
          <a:r>
            <a:rPr lang="en-US" sz="1900" kern="1200">
              <a:latin typeface="Calibri Light" panose="020F0302020204030204"/>
            </a:rPr>
            <a:t>w</a:t>
          </a:r>
          <a:r>
            <a:rPr lang="en-US" sz="1900" kern="1200"/>
            <a:t> * </a:t>
          </a:r>
          <a:r>
            <a:rPr lang="en-US" sz="1900" kern="1200">
              <a:latin typeface="Calibri Light" panose="020F0302020204030204"/>
            </a:rPr>
            <a:t>x</a:t>
          </a:r>
          <a:r>
            <a:rPr lang="en-US" sz="1900" kern="1200"/>
            <a:t> + b</a:t>
          </a:r>
        </a:p>
      </dsp:txBody>
      <dsp:txXfrm>
        <a:off x="22246" y="183535"/>
        <a:ext cx="5137108" cy="411223"/>
      </dsp:txXfrm>
    </dsp:sp>
    <dsp:sp modelId="{8A4767E0-FE94-4B80-B93E-5525D4DBA7CE}">
      <dsp:nvSpPr>
        <dsp:cNvPr id="0" name=""/>
        <dsp:cNvSpPr/>
      </dsp:nvSpPr>
      <dsp:spPr>
        <a:xfrm>
          <a:off x="0" y="671724"/>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z1=0.7*1+1=1.7 =&gt;y = sigmoid(1.7)=0.85</a:t>
          </a:r>
        </a:p>
      </dsp:txBody>
      <dsp:txXfrm>
        <a:off x="22246" y="693970"/>
        <a:ext cx="5137108" cy="411223"/>
      </dsp:txXfrm>
    </dsp:sp>
    <dsp:sp modelId="{FCB42D4C-AD78-4CD0-87F2-F9644DAEB8D2}">
      <dsp:nvSpPr>
        <dsp:cNvPr id="0" name=""/>
        <dsp:cNvSpPr/>
      </dsp:nvSpPr>
      <dsp:spPr>
        <a:xfrm>
          <a:off x="0" y="1182159"/>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z2=-0.7*1-1=-1.7 =&gt;y = sigmoid(1.7)=0.15</a:t>
          </a:r>
        </a:p>
      </dsp:txBody>
      <dsp:txXfrm>
        <a:off x="22246" y="1204405"/>
        <a:ext cx="5137108" cy="411223"/>
      </dsp:txXfrm>
    </dsp:sp>
    <dsp:sp modelId="{6C8A1920-A527-458D-AF15-1260083AA6E2}">
      <dsp:nvSpPr>
        <dsp:cNvPr id="0" name=""/>
        <dsp:cNvSpPr/>
      </dsp:nvSpPr>
      <dsp:spPr>
        <a:xfrm>
          <a:off x="0" y="1692594"/>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z3=-0.7*1+1=-1.7 =&gt;y = sigmoid(-1.7)=0.15</a:t>
          </a:r>
        </a:p>
      </dsp:txBody>
      <dsp:txXfrm>
        <a:off x="22246" y="1714840"/>
        <a:ext cx="5137108" cy="411223"/>
      </dsp:txXfrm>
    </dsp:sp>
    <dsp:sp modelId="{F53D145E-C6A0-4E57-922B-1E9F483F5C78}">
      <dsp:nvSpPr>
        <dsp:cNvPr id="0" name=""/>
        <dsp:cNvSpPr/>
      </dsp:nvSpPr>
      <dsp:spPr>
        <a:xfrm>
          <a:off x="0" y="2203029"/>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z4=0.7*1+1=1.7 =&gt;y = sigmoid(1.7)=0.85</a:t>
          </a:r>
        </a:p>
      </dsp:txBody>
      <dsp:txXfrm>
        <a:off x="22246" y="2225275"/>
        <a:ext cx="5137108" cy="411223"/>
      </dsp:txXfrm>
    </dsp:sp>
    <dsp:sp modelId="{27A06820-0213-4C18-B7CB-395657957046}">
      <dsp:nvSpPr>
        <dsp:cNvPr id="0" name=""/>
        <dsp:cNvSpPr/>
      </dsp:nvSpPr>
      <dsp:spPr>
        <a:xfrm>
          <a:off x="0" y="2713464"/>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G(z)=(G1,G2,G3,G4)</a:t>
          </a:r>
        </a:p>
      </dsp:txBody>
      <dsp:txXfrm>
        <a:off x="22246" y="2735710"/>
        <a:ext cx="5137108" cy="411223"/>
      </dsp:txXfrm>
    </dsp:sp>
    <dsp:sp modelId="{724E397B-992E-4DAA-8830-B0A479B3FAD3}">
      <dsp:nvSpPr>
        <dsp:cNvPr id="0" name=""/>
        <dsp:cNvSpPr/>
      </dsp:nvSpPr>
      <dsp:spPr>
        <a:xfrm>
          <a:off x="0" y="3223899"/>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=(σ(v1*z+b1), σ(v2*z+b2), σ(v3*z+b3), σ(v4*z+b4))</a:t>
          </a:r>
        </a:p>
      </dsp:txBody>
      <dsp:txXfrm>
        <a:off x="22246" y="3246145"/>
        <a:ext cx="5137108" cy="411223"/>
      </dsp:txXfrm>
    </dsp:sp>
    <dsp:sp modelId="{4CF97AA5-3983-47D8-B056-899DC93861E0}">
      <dsp:nvSpPr>
        <dsp:cNvPr id="0" name=""/>
        <dsp:cNvSpPr/>
      </dsp:nvSpPr>
      <dsp:spPr>
        <a:xfrm>
          <a:off x="0" y="3734334"/>
          <a:ext cx="5181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G(z)=(0.85, 0.15, 0.15, 0.85)</a:t>
          </a:r>
        </a:p>
      </dsp:txBody>
      <dsp:txXfrm>
        <a:off x="22246" y="3756580"/>
        <a:ext cx="5137108"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E8AA8-19E2-4C08-9796-751D023B0E0A}">
      <dsp:nvSpPr>
        <dsp:cNvPr id="0" name=""/>
        <dsp:cNvSpPr/>
      </dsp:nvSpPr>
      <dsp:spPr>
        <a:xfrm>
          <a:off x="68850" y="363710"/>
          <a:ext cx="1099684" cy="10996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53CD50-DB6F-4711-BEEC-5037B487892C}">
      <dsp:nvSpPr>
        <dsp:cNvPr id="0" name=""/>
        <dsp:cNvSpPr/>
      </dsp:nvSpPr>
      <dsp:spPr>
        <a:xfrm>
          <a:off x="299784" y="594644"/>
          <a:ext cx="637816" cy="6378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7F0090-F8BA-4593-84E5-AC994F0A9667}">
      <dsp:nvSpPr>
        <dsp:cNvPr id="0" name=""/>
        <dsp:cNvSpPr/>
      </dsp:nvSpPr>
      <dsp:spPr>
        <a:xfrm>
          <a:off x="1404182" y="363710"/>
          <a:ext cx="2592113" cy="109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Light" panose="020F0302020204030204"/>
            </a:rPr>
            <a:t>1) Generator</a:t>
          </a:r>
          <a:r>
            <a:rPr lang="en-US" sz="1600" kern="1200"/>
            <a:t> generates randomly first</a:t>
          </a:r>
        </a:p>
      </dsp:txBody>
      <dsp:txXfrm>
        <a:off x="1404182" y="363710"/>
        <a:ext cx="2592113" cy="1099684"/>
      </dsp:txXfrm>
    </dsp:sp>
    <dsp:sp modelId="{DACFC60C-5A5B-4557-A6E5-6D5BC2418748}">
      <dsp:nvSpPr>
        <dsp:cNvPr id="0" name=""/>
        <dsp:cNvSpPr/>
      </dsp:nvSpPr>
      <dsp:spPr>
        <a:xfrm>
          <a:off x="4447951" y="363710"/>
          <a:ext cx="1099684" cy="10996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F1659-22C7-4DD9-9D65-3E4D401B16AA}">
      <dsp:nvSpPr>
        <dsp:cNvPr id="0" name=""/>
        <dsp:cNvSpPr/>
      </dsp:nvSpPr>
      <dsp:spPr>
        <a:xfrm>
          <a:off x="4678885" y="594644"/>
          <a:ext cx="637816" cy="6378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2765E-220F-4A72-82BF-4859774ED22C}">
      <dsp:nvSpPr>
        <dsp:cNvPr id="0" name=""/>
        <dsp:cNvSpPr/>
      </dsp:nvSpPr>
      <dsp:spPr>
        <a:xfrm>
          <a:off x="5783282" y="363710"/>
          <a:ext cx="2592113" cy="109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Light" panose="020F0302020204030204"/>
            </a:rPr>
            <a:t>2) Discriminator</a:t>
          </a:r>
          <a:r>
            <a:rPr lang="en-US" sz="1600" kern="1200"/>
            <a:t> trains on real and random samples from generator</a:t>
          </a:r>
        </a:p>
      </dsp:txBody>
      <dsp:txXfrm>
        <a:off x="5783282" y="363710"/>
        <a:ext cx="2592113" cy="1099684"/>
      </dsp:txXfrm>
    </dsp:sp>
    <dsp:sp modelId="{25CB0715-F549-47BF-9A9A-EB2E0F021769}">
      <dsp:nvSpPr>
        <dsp:cNvPr id="0" name=""/>
        <dsp:cNvSpPr/>
      </dsp:nvSpPr>
      <dsp:spPr>
        <a:xfrm>
          <a:off x="68850" y="2500517"/>
          <a:ext cx="1099684" cy="10996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9296F-0D96-4BB7-BD20-672946BCB356}">
      <dsp:nvSpPr>
        <dsp:cNvPr id="0" name=""/>
        <dsp:cNvSpPr/>
      </dsp:nvSpPr>
      <dsp:spPr>
        <a:xfrm>
          <a:off x="299784" y="2731451"/>
          <a:ext cx="637816" cy="6378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4EBB66-E87E-46FD-BC7C-EBFB2DD0351F}">
      <dsp:nvSpPr>
        <dsp:cNvPr id="0" name=""/>
        <dsp:cNvSpPr/>
      </dsp:nvSpPr>
      <dsp:spPr>
        <a:xfrm>
          <a:off x="1404182" y="2500517"/>
          <a:ext cx="2592113" cy="109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Light" panose="020F0302020204030204"/>
            </a:rPr>
            <a:t>3) Discriminator</a:t>
          </a:r>
          <a:r>
            <a:rPr lang="en-US" sz="1600" kern="1200"/>
            <a:t> provides feedback by back propagating </a:t>
          </a:r>
          <a:r>
            <a:rPr lang="en-US" sz="1600" kern="1200">
              <a:latin typeface="Calibri Light" panose="020F0302020204030204"/>
            </a:rPr>
            <a:t>the gradients to</a:t>
          </a:r>
          <a:r>
            <a:rPr lang="en-US" sz="1600" kern="1200"/>
            <a:t> Generator as loss function – real vs fake</a:t>
          </a:r>
        </a:p>
      </dsp:txBody>
      <dsp:txXfrm>
        <a:off x="1404182" y="2500517"/>
        <a:ext cx="2592113" cy="1099684"/>
      </dsp:txXfrm>
    </dsp:sp>
    <dsp:sp modelId="{80DE84BA-6987-4F2A-9E0B-73713E2A2F74}">
      <dsp:nvSpPr>
        <dsp:cNvPr id="0" name=""/>
        <dsp:cNvSpPr/>
      </dsp:nvSpPr>
      <dsp:spPr>
        <a:xfrm>
          <a:off x="4447951" y="2500517"/>
          <a:ext cx="1099684" cy="10996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7E96D0-63BA-41D8-ADA3-C23A4D97FF1E}">
      <dsp:nvSpPr>
        <dsp:cNvPr id="0" name=""/>
        <dsp:cNvSpPr/>
      </dsp:nvSpPr>
      <dsp:spPr>
        <a:xfrm>
          <a:off x="4678885" y="2731451"/>
          <a:ext cx="637816" cy="6378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0A5D9-7D53-46EF-8B5E-63B55256ACA4}">
      <dsp:nvSpPr>
        <dsp:cNvPr id="0" name=""/>
        <dsp:cNvSpPr/>
      </dsp:nvSpPr>
      <dsp:spPr>
        <a:xfrm>
          <a:off x="5783282" y="2500517"/>
          <a:ext cx="2592113" cy="109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Light" panose="020F0302020204030204"/>
            </a:rPr>
            <a:t>4) </a:t>
          </a:r>
          <a:r>
            <a:rPr lang="en-US" sz="1600" kern="1200"/>
            <a:t>Generator takes feedback to regenerate new fake data</a:t>
          </a:r>
        </a:p>
      </dsp:txBody>
      <dsp:txXfrm>
        <a:off x="5783282" y="2500517"/>
        <a:ext cx="2592113" cy="1099684"/>
      </dsp:txXfrm>
    </dsp:sp>
    <dsp:sp modelId="{809A0997-9538-463A-8A27-2DD9EFDC16D5}">
      <dsp:nvSpPr>
        <dsp:cNvPr id="0" name=""/>
        <dsp:cNvSpPr/>
      </dsp:nvSpPr>
      <dsp:spPr>
        <a:xfrm>
          <a:off x="68850" y="4637323"/>
          <a:ext cx="1099684" cy="10996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EBC83-3AF6-4282-B5F3-22A9FA77F37B}">
      <dsp:nvSpPr>
        <dsp:cNvPr id="0" name=""/>
        <dsp:cNvSpPr/>
      </dsp:nvSpPr>
      <dsp:spPr>
        <a:xfrm>
          <a:off x="299784" y="4868257"/>
          <a:ext cx="637816" cy="6378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4235D-189C-436A-BA27-3A98824BA79D}">
      <dsp:nvSpPr>
        <dsp:cNvPr id="0" name=""/>
        <dsp:cNvSpPr/>
      </dsp:nvSpPr>
      <dsp:spPr>
        <a:xfrm>
          <a:off x="1404182" y="4637323"/>
          <a:ext cx="2592113" cy="109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rtl="0">
            <a:lnSpc>
              <a:spcPct val="100000"/>
            </a:lnSpc>
            <a:spcBef>
              <a:spcPct val="0"/>
            </a:spcBef>
            <a:spcAft>
              <a:spcPct val="35000"/>
            </a:spcAft>
            <a:buNone/>
          </a:pPr>
          <a:r>
            <a:rPr lang="en-US" sz="1600" kern="1200">
              <a:latin typeface="Calibri Light" panose="020F0302020204030204"/>
            </a:rPr>
            <a:t>5) And</a:t>
          </a:r>
          <a:r>
            <a:rPr lang="en-US" sz="1600" kern="1200"/>
            <a:t> this goes on until Generator is the winner...</a:t>
          </a:r>
        </a:p>
      </dsp:txBody>
      <dsp:txXfrm>
        <a:off x="1404182" y="4637323"/>
        <a:ext cx="2592113" cy="10996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B7E1B-9379-4266-BFAD-BC596AE736EE}">
      <dsp:nvSpPr>
        <dsp:cNvPr id="0" name=""/>
        <dsp:cNvSpPr/>
      </dsp:nvSpPr>
      <dsp:spPr>
        <a:xfrm>
          <a:off x="604" y="1000944"/>
          <a:ext cx="2122196" cy="13475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0F766-3158-4F2F-962E-559A22610A08}">
      <dsp:nvSpPr>
        <dsp:cNvPr id="0" name=""/>
        <dsp:cNvSpPr/>
      </dsp:nvSpPr>
      <dsp:spPr>
        <a:xfrm>
          <a:off x="236404" y="1224954"/>
          <a:ext cx="2122196" cy="134759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Vanishing Gradient</a:t>
          </a:r>
        </a:p>
      </dsp:txBody>
      <dsp:txXfrm>
        <a:off x="275874" y="1264424"/>
        <a:ext cx="2043256" cy="1268654"/>
      </dsp:txXfrm>
    </dsp:sp>
    <dsp:sp modelId="{6CA468CE-F84E-4C1E-A5AD-80C2209C4AB7}">
      <dsp:nvSpPr>
        <dsp:cNvPr id="0" name=""/>
        <dsp:cNvSpPr/>
      </dsp:nvSpPr>
      <dsp:spPr>
        <a:xfrm>
          <a:off x="2594399" y="1000944"/>
          <a:ext cx="2122196" cy="13475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10E24-A4ED-4959-BC0E-8BA7F6C5AD87}">
      <dsp:nvSpPr>
        <dsp:cNvPr id="0" name=""/>
        <dsp:cNvSpPr/>
      </dsp:nvSpPr>
      <dsp:spPr>
        <a:xfrm>
          <a:off x="2830199" y="1224954"/>
          <a:ext cx="2122196" cy="134759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Mode Collapse</a:t>
          </a:r>
        </a:p>
      </dsp:txBody>
      <dsp:txXfrm>
        <a:off x="2869669" y="1264424"/>
        <a:ext cx="2043256" cy="126865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71C3F-686A-4903-8701-5349632A2997}">
      <dsp:nvSpPr>
        <dsp:cNvPr id="0" name=""/>
        <dsp:cNvSpPr/>
      </dsp:nvSpPr>
      <dsp:spPr>
        <a:xfrm>
          <a:off x="0" y="140579"/>
          <a:ext cx="5921188" cy="94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Occurs in "early" stages of training</a:t>
          </a:r>
        </a:p>
      </dsp:txBody>
      <dsp:txXfrm>
        <a:off x="46360" y="186939"/>
        <a:ext cx="5828468" cy="856959"/>
      </dsp:txXfrm>
    </dsp:sp>
    <dsp:sp modelId="{8E2B07B1-24E7-4994-91CD-016F7D4CC712}">
      <dsp:nvSpPr>
        <dsp:cNvPr id="0" name=""/>
        <dsp:cNvSpPr/>
      </dsp:nvSpPr>
      <dsp:spPr>
        <a:xfrm>
          <a:off x="0" y="1139219"/>
          <a:ext cx="5921188" cy="94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When Discriminator is still learning</a:t>
          </a:r>
        </a:p>
      </dsp:txBody>
      <dsp:txXfrm>
        <a:off x="46360" y="1185579"/>
        <a:ext cx="5828468" cy="856959"/>
      </dsp:txXfrm>
    </dsp:sp>
    <dsp:sp modelId="{BAF021FB-0F36-4EA5-8373-DCC63D4AE4D2}">
      <dsp:nvSpPr>
        <dsp:cNvPr id="0" name=""/>
        <dsp:cNvSpPr/>
      </dsp:nvSpPr>
      <dsp:spPr>
        <a:xfrm>
          <a:off x="0" y="2137858"/>
          <a:ext cx="5921188" cy="94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 it gets better, gradients to the Generator decrease</a:t>
          </a:r>
        </a:p>
      </dsp:txBody>
      <dsp:txXfrm>
        <a:off x="46360" y="2184218"/>
        <a:ext cx="5828468" cy="856959"/>
      </dsp:txXfrm>
    </dsp:sp>
    <dsp:sp modelId="{C39A8534-1B7B-4806-A6DD-7F1133658531}">
      <dsp:nvSpPr>
        <dsp:cNvPr id="0" name=""/>
        <dsp:cNvSpPr/>
      </dsp:nvSpPr>
      <dsp:spPr>
        <a:xfrm>
          <a:off x="0" y="3136498"/>
          <a:ext cx="5921188" cy="94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Either the updates to the discriminator are inaccurate, or they disappear.</a:t>
          </a:r>
        </a:p>
      </dsp:txBody>
      <dsp:txXfrm>
        <a:off x="46360" y="3182858"/>
        <a:ext cx="5828468" cy="856959"/>
      </dsp:txXfrm>
    </dsp:sp>
    <dsp:sp modelId="{DD275AF1-D3DA-4747-87A4-12C9B9FE52D5}">
      <dsp:nvSpPr>
        <dsp:cNvPr id="0" name=""/>
        <dsp:cNvSpPr/>
      </dsp:nvSpPr>
      <dsp:spPr>
        <a:xfrm>
          <a:off x="0" y="4135137"/>
          <a:ext cx="5921188" cy="94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Generator gets heavily penalized, which leads to saturation in the value post-activation function, and the eventual gradient vanishing.</a:t>
          </a:r>
        </a:p>
      </dsp:txBody>
      <dsp:txXfrm>
        <a:off x="46360" y="4181497"/>
        <a:ext cx="5828468" cy="8569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F412B-CA56-43C9-BA31-17BFBF7AFAD4}">
      <dsp:nvSpPr>
        <dsp:cNvPr id="0" name=""/>
        <dsp:cNvSpPr/>
      </dsp:nvSpPr>
      <dsp:spPr>
        <a:xfrm rot="5400000">
          <a:off x="3350028" y="-718820"/>
          <a:ext cx="2200619" cy="418855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a:solidFill>
                <a:srgbClr val="000000"/>
              </a:solidFill>
              <a:latin typeface="Calibri Light" panose="020F0302020204030204"/>
            </a:rPr>
            <a:t>Measures</a:t>
          </a:r>
          <a:r>
            <a:rPr lang="en-US" sz="1600" kern="1200">
              <a:solidFill>
                <a:srgbClr val="000000"/>
              </a:solidFill>
            </a:rPr>
            <a:t> quality of generated images.</a:t>
          </a:r>
          <a:r>
            <a:rPr lang="en-US" sz="1600" kern="1200">
              <a:solidFill>
                <a:srgbClr val="000000"/>
              </a:solidFill>
              <a:latin typeface="Calibri Light" panose="020F0302020204030204"/>
            </a:rPr>
            <a:t> </a:t>
          </a:r>
        </a:p>
        <a:p>
          <a:pPr marL="171450" lvl="1" indent="-171450" algn="l" defTabSz="711200" rtl="0">
            <a:lnSpc>
              <a:spcPct val="90000"/>
            </a:lnSpc>
            <a:spcBef>
              <a:spcPct val="0"/>
            </a:spcBef>
            <a:spcAft>
              <a:spcPct val="15000"/>
            </a:spcAft>
            <a:buChar char="•"/>
          </a:pPr>
          <a:r>
            <a:rPr lang="en-US" sz="1600" kern="1200">
              <a:solidFill>
                <a:srgbClr val="000000"/>
              </a:solidFill>
              <a:latin typeface="Calibri Light" panose="020F0302020204030204"/>
            </a:rPr>
            <a:t>Calculated</a:t>
          </a:r>
          <a:r>
            <a:rPr lang="en-US" sz="1600" kern="1200">
              <a:solidFill>
                <a:srgbClr val="000000"/>
              </a:solidFill>
            </a:rPr>
            <a:t> by feeding the generated images into an Inception model and then measuring the entropy of the model's predictions.</a:t>
          </a:r>
          <a:endParaRPr lang="en-US" sz="1600" kern="1200">
            <a:latin typeface="Calibri Light" panose="020F0302020204030204"/>
          </a:endParaRPr>
        </a:p>
        <a:p>
          <a:pPr marL="171450" lvl="1" indent="-171450" algn="l" defTabSz="711200" rtl="0">
            <a:lnSpc>
              <a:spcPct val="90000"/>
            </a:lnSpc>
            <a:spcBef>
              <a:spcPct val="0"/>
            </a:spcBef>
            <a:spcAft>
              <a:spcPct val="15000"/>
            </a:spcAft>
            <a:buChar char="•"/>
          </a:pPr>
          <a:r>
            <a:rPr lang="en-US" sz="1600" kern="1200">
              <a:solidFill>
                <a:srgbClr val="000000"/>
              </a:solidFill>
            </a:rPr>
            <a:t>A higher IS score</a:t>
          </a:r>
          <a:r>
            <a:rPr lang="en-US" sz="1600" kern="1200">
              <a:solidFill>
                <a:srgbClr val="000000"/>
              </a:solidFill>
              <a:latin typeface="Calibri Light" panose="020F0302020204030204"/>
            </a:rPr>
            <a:t> --&gt;</a:t>
          </a:r>
          <a:r>
            <a:rPr lang="en-US" sz="1600" kern="1200">
              <a:solidFill>
                <a:srgbClr val="000000"/>
              </a:solidFill>
            </a:rPr>
            <a:t> generated images are more realistic</a:t>
          </a:r>
          <a:r>
            <a:rPr lang="en-US" sz="1600" kern="1200">
              <a:latin typeface="Calibri Light" panose="020F0302020204030204"/>
            </a:rPr>
            <a:t>.</a:t>
          </a:r>
          <a:endParaRPr lang="en-US" sz="1600" kern="1200"/>
        </a:p>
      </dsp:txBody>
      <dsp:txXfrm rot="-5400000">
        <a:off x="2356062" y="382571"/>
        <a:ext cx="4081128" cy="1985769"/>
      </dsp:txXfrm>
    </dsp:sp>
    <dsp:sp modelId="{AB358C79-9F02-43BB-9849-59BA7A2750BE}">
      <dsp:nvSpPr>
        <dsp:cNvPr id="0" name=""/>
        <dsp:cNvSpPr/>
      </dsp:nvSpPr>
      <dsp:spPr>
        <a:xfrm>
          <a:off x="0" y="68"/>
          <a:ext cx="2356061" cy="2750774"/>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b="1" kern="1200">
              <a:latin typeface="Calibri Light" panose="020F0302020204030204"/>
            </a:rPr>
            <a:t>Inception Score (IS):</a:t>
          </a:r>
          <a:endParaRPr lang="en-US" sz="3600" b="1" kern="1200"/>
        </a:p>
      </dsp:txBody>
      <dsp:txXfrm>
        <a:off x="115013" y="115081"/>
        <a:ext cx="2126035" cy="2520748"/>
      </dsp:txXfrm>
    </dsp:sp>
    <dsp:sp modelId="{0073627A-C0A6-4D7A-9274-0D8D150507B3}">
      <dsp:nvSpPr>
        <dsp:cNvPr id="0" name=""/>
        <dsp:cNvSpPr/>
      </dsp:nvSpPr>
      <dsp:spPr>
        <a:xfrm rot="5400000">
          <a:off x="3350028" y="2169492"/>
          <a:ext cx="2200619" cy="4188553"/>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solidFill>
                <a:srgbClr val="000000"/>
              </a:solidFill>
              <a:latin typeface="Calibri Light" panose="020F0302020204030204"/>
            </a:rPr>
            <a:t>measures</a:t>
          </a:r>
          <a:r>
            <a:rPr lang="en-US" sz="1600" kern="1200">
              <a:solidFill>
                <a:srgbClr val="000000"/>
              </a:solidFill>
            </a:rPr>
            <a:t> the similarity between two sets of images.</a:t>
          </a:r>
        </a:p>
        <a:p>
          <a:pPr marL="171450" lvl="1" indent="-171450" algn="l" defTabSz="711200" rtl="0">
            <a:lnSpc>
              <a:spcPct val="90000"/>
            </a:lnSpc>
            <a:spcBef>
              <a:spcPct val="0"/>
            </a:spcBef>
            <a:spcAft>
              <a:spcPct val="15000"/>
            </a:spcAft>
            <a:buChar char="•"/>
          </a:pPr>
          <a:r>
            <a:rPr lang="en-US" sz="1600" kern="1200">
              <a:solidFill>
                <a:srgbClr val="000000"/>
              </a:solidFill>
            </a:rPr>
            <a:t>calculated by feeding the images into an Inception model and then measuring the distance between the distributions of the</a:t>
          </a:r>
          <a:r>
            <a:rPr lang="en-US" sz="1600" kern="1200">
              <a:solidFill>
                <a:srgbClr val="000000"/>
              </a:solidFill>
              <a:latin typeface="Calibri Light" panose="020F0302020204030204"/>
            </a:rPr>
            <a:t> generated sets.</a:t>
          </a:r>
          <a:endParaRPr lang="en-US" sz="1600" kern="1200">
            <a:solidFill>
              <a:srgbClr val="000000"/>
            </a:solidFill>
          </a:endParaRPr>
        </a:p>
        <a:p>
          <a:pPr marL="171450" lvl="1" indent="-171450" algn="l" defTabSz="711200" rtl="0">
            <a:lnSpc>
              <a:spcPct val="90000"/>
            </a:lnSpc>
            <a:spcBef>
              <a:spcPct val="0"/>
            </a:spcBef>
            <a:spcAft>
              <a:spcPct val="15000"/>
            </a:spcAft>
            <a:buChar char="•"/>
          </a:pPr>
          <a:r>
            <a:rPr lang="en-US" sz="1600" kern="1200">
              <a:solidFill>
                <a:srgbClr val="000000"/>
              </a:solidFill>
            </a:rPr>
            <a:t>lower FID score </a:t>
          </a:r>
          <a:r>
            <a:rPr lang="en-US" sz="1600" kern="1200">
              <a:solidFill>
                <a:srgbClr val="000000"/>
              </a:solidFill>
              <a:latin typeface="Calibri Light" panose="020F0302020204030204"/>
            </a:rPr>
            <a:t>--&gt; </a:t>
          </a:r>
          <a:r>
            <a:rPr lang="en-US" sz="1600" kern="1200">
              <a:solidFill>
                <a:srgbClr val="000000"/>
              </a:solidFill>
            </a:rPr>
            <a:t>generated images are more similar to the real images</a:t>
          </a:r>
          <a:r>
            <a:rPr lang="en-US" sz="1600" kern="1200">
              <a:solidFill>
                <a:srgbClr val="000000"/>
              </a:solidFill>
              <a:latin typeface="Calibri Light" panose="020F0302020204030204"/>
            </a:rPr>
            <a:t>.</a:t>
          </a:r>
          <a:endParaRPr lang="en-US" sz="1600" kern="1200">
            <a:solidFill>
              <a:srgbClr val="000000"/>
            </a:solidFill>
          </a:endParaRPr>
        </a:p>
      </dsp:txBody>
      <dsp:txXfrm rot="-5400000">
        <a:off x="2356062" y="3270884"/>
        <a:ext cx="4081128" cy="1985769"/>
      </dsp:txXfrm>
    </dsp:sp>
    <dsp:sp modelId="{B1A2CCFE-CC59-4264-B2C7-68BAF407FE4D}">
      <dsp:nvSpPr>
        <dsp:cNvPr id="0" name=""/>
        <dsp:cNvSpPr/>
      </dsp:nvSpPr>
      <dsp:spPr>
        <a:xfrm>
          <a:off x="0" y="2888381"/>
          <a:ext cx="2356061" cy="2750774"/>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b="1" kern="1200">
              <a:solidFill>
                <a:schemeClr val="bg1"/>
              </a:solidFill>
            </a:rPr>
            <a:t>Fréchet Inception Distance (FID</a:t>
          </a:r>
          <a:r>
            <a:rPr lang="en-US" sz="3600" b="1" kern="1200">
              <a:solidFill>
                <a:schemeClr val="bg1"/>
              </a:solidFill>
              <a:latin typeface="Calibri Light" panose="020F0302020204030204"/>
            </a:rPr>
            <a:t>):</a:t>
          </a:r>
          <a:endParaRPr lang="en-US" sz="3600" kern="1200">
            <a:solidFill>
              <a:schemeClr val="bg1"/>
            </a:solidFill>
          </a:endParaRPr>
        </a:p>
      </dsp:txBody>
      <dsp:txXfrm>
        <a:off x="115013" y="3003394"/>
        <a:ext cx="2126035" cy="2520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98D5B-3E1E-43A3-A23F-B7742A62897A}">
      <dsp:nvSpPr>
        <dsp:cNvPr id="0" name=""/>
        <dsp:cNvSpPr/>
      </dsp:nvSpPr>
      <dsp:spPr>
        <a:xfrm rot="16200000">
          <a:off x="2338" y="1178"/>
          <a:ext cx="4348981" cy="434898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en-US" sz="2900" kern="1200">
              <a:solidFill>
                <a:schemeClr val="bg1"/>
              </a:solidFill>
              <a:latin typeface="Calibri Light"/>
              <a:cs typeface="Calibri Light"/>
            </a:rPr>
            <a:t>Responsible for "punishing" generator for creating fake data</a:t>
          </a:r>
          <a:r>
            <a:rPr lang="en-US" sz="2900" kern="1200">
              <a:solidFill>
                <a:schemeClr val="bg1"/>
              </a:solidFill>
              <a:latin typeface="Calibri Light" panose="020F0302020204030204"/>
            </a:rPr>
            <a:t> [2]</a:t>
          </a:r>
          <a:endParaRPr lang="en-US" sz="2900" kern="1200">
            <a:solidFill>
              <a:schemeClr val="bg1"/>
            </a:solidFill>
          </a:endParaRPr>
        </a:p>
      </dsp:txBody>
      <dsp:txXfrm rot="5400000">
        <a:off x="2338" y="1088423"/>
        <a:ext cx="3587909" cy="2174491"/>
      </dsp:txXfrm>
    </dsp:sp>
    <dsp:sp modelId="{1019950C-A6F4-464C-B73C-0961C1A89860}">
      <dsp:nvSpPr>
        <dsp:cNvPr id="0" name=""/>
        <dsp:cNvSpPr/>
      </dsp:nvSpPr>
      <dsp:spPr>
        <a:xfrm rot="5400000">
          <a:off x="6164280" y="1178"/>
          <a:ext cx="4348981" cy="434898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en-US" sz="2900" kern="1200" dirty="0">
              <a:solidFill>
                <a:schemeClr val="bg1"/>
              </a:solidFill>
              <a:latin typeface="Calibri Light"/>
              <a:cs typeface="Calibri Light"/>
            </a:rPr>
            <a:t>Catch is...only if the discriminator "catches" the fake data</a:t>
          </a:r>
          <a:r>
            <a:rPr lang="en-US" sz="2900" kern="1200" dirty="0">
              <a:solidFill>
                <a:schemeClr val="bg1"/>
              </a:solidFill>
              <a:latin typeface="Calibri Light" panose="020F0302020204030204"/>
            </a:rPr>
            <a:t> [2]</a:t>
          </a:r>
          <a:endParaRPr lang="en-US" sz="2900" kern="1200" dirty="0">
            <a:solidFill>
              <a:schemeClr val="bg1"/>
            </a:solidFill>
          </a:endParaRPr>
        </a:p>
      </dsp:txBody>
      <dsp:txXfrm rot="-5400000">
        <a:off x="6925352" y="1088423"/>
        <a:ext cx="3587909" cy="2174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78EDE-EB26-4F00-A4BE-C940815FFFC1}">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5F17B-0311-47AB-9416-DF6059CB94B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21E15C-AE5B-4B0D-9CBA-00AF5639D4E5}">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100000"/>
            </a:lnSpc>
            <a:spcBef>
              <a:spcPct val="0"/>
            </a:spcBef>
            <a:spcAft>
              <a:spcPct val="35000"/>
            </a:spcAft>
            <a:buNone/>
          </a:pPr>
          <a:r>
            <a:rPr lang="en-GB" sz="1700" kern="1200"/>
            <a:t>Initially, before training has begun, the generator’s fake output is very easy for the discriminator to recognize</a:t>
          </a:r>
          <a:r>
            <a:rPr lang="en-GB" sz="1700" kern="1200">
              <a:latin typeface="Calibri Light" panose="020F0302020204030204"/>
            </a:rPr>
            <a:t> .</a:t>
          </a:r>
          <a:endParaRPr lang="en-US" sz="1700" kern="1200"/>
        </a:p>
      </dsp:txBody>
      <dsp:txXfrm>
        <a:off x="1437631" y="531"/>
        <a:ext cx="9077968" cy="1244702"/>
      </dsp:txXfrm>
    </dsp:sp>
    <dsp:sp modelId="{4660C5E1-C427-4C85-9876-73677C5B165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33528-81F8-4572-90F8-CD03EF570E7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CD99B2-BFC9-486F-948E-2FB463245145}">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100000"/>
            </a:lnSpc>
            <a:spcBef>
              <a:spcPct val="0"/>
            </a:spcBef>
            <a:spcAft>
              <a:spcPct val="35000"/>
            </a:spcAft>
            <a:buNone/>
          </a:pPr>
          <a:r>
            <a:rPr lang="en-GB" sz="1700" kern="1200"/>
            <a:t>Since the output of the generator is fed directly into the discriminator as input, this means that when the discriminator </a:t>
          </a:r>
          <a:r>
            <a:rPr lang="en-GB" sz="1700" kern="1200">
              <a:hlinkClick xmlns:r="http://schemas.openxmlformats.org/officeDocument/2006/relationships" r:id="rId5"/>
            </a:rPr>
            <a:t>classifies</a:t>
          </a:r>
          <a:r>
            <a:rPr lang="en-GB" sz="1700" kern="1200"/>
            <a:t> an output of the generator, we can apply the </a:t>
          </a:r>
          <a:r>
            <a:rPr lang="en-GB" sz="1700" kern="1200">
              <a:hlinkClick xmlns:r="http://schemas.openxmlformats.org/officeDocument/2006/relationships" r:id="rId6"/>
            </a:rPr>
            <a:t>backpropagation</a:t>
          </a:r>
          <a:r>
            <a:rPr lang="en-GB" sz="1700" kern="1200"/>
            <a:t> algorithm through the whole system and update the generator’s weights</a:t>
          </a:r>
          <a:r>
            <a:rPr lang="en-GB" sz="1700" kern="1200">
              <a:latin typeface="Calibri Light" panose="020F0302020204030204"/>
            </a:rPr>
            <a:t>.</a:t>
          </a:r>
          <a:endParaRPr lang="en-US" sz="1700" kern="1200"/>
        </a:p>
      </dsp:txBody>
      <dsp:txXfrm>
        <a:off x="1437631" y="1556410"/>
        <a:ext cx="9077968" cy="1244702"/>
      </dsp:txXfrm>
    </dsp:sp>
    <dsp:sp modelId="{3729C0FF-E4B6-469E-AB3B-4E1595EB8A32}">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4FD57-42DB-45A4-8EFE-3B32210A342C}">
      <dsp:nvSpPr>
        <dsp:cNvPr id="0" name=""/>
        <dsp:cNvSpPr/>
      </dsp:nvSpPr>
      <dsp:spPr>
        <a:xfrm>
          <a:off x="376522" y="3392347"/>
          <a:ext cx="684586" cy="684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9282C9-2ED9-4711-B553-E2FB3ED8369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100000"/>
            </a:lnSpc>
            <a:spcBef>
              <a:spcPct val="0"/>
            </a:spcBef>
            <a:spcAft>
              <a:spcPct val="35000"/>
            </a:spcAft>
            <a:buNone/>
          </a:pPr>
          <a:r>
            <a:rPr lang="en-GB" sz="1700" kern="1200"/>
            <a:t>Over time, the generator’s output becomes more realistic and the generator gets better at fooling the discriminator. Eventually, the generator’s outputs are so realistic, that the discriminator is unable to distinguish them from the real examples</a:t>
          </a:r>
          <a:r>
            <a:rPr lang="en-GB" sz="1700" kern="1200">
              <a:latin typeface="Calibri Light" panose="020F0302020204030204"/>
            </a:rPr>
            <a:t>.</a:t>
          </a:r>
          <a:endParaRPr lang="en-US" sz="1700" kern="1200"/>
        </a:p>
      </dsp:txBody>
      <dsp:txXfrm>
        <a:off x="1437631" y="3112289"/>
        <a:ext cx="907796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0DE78-10DF-4ECC-AAE9-2FD814A28A2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39C03-155D-4E66-BB9C-C1D283A9A6F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E9FC46-793C-4984-8B0E-8F6493CB930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latin typeface="Calibri Light" panose="020F0302020204030204"/>
            </a:rPr>
            <a:t>Binary</a:t>
          </a:r>
          <a:r>
            <a:rPr lang="en-US" sz="2500" kern="1200"/>
            <a:t> classifier neural network</a:t>
          </a:r>
          <a:r>
            <a:rPr lang="en-US" sz="2500" kern="1200">
              <a:latin typeface="Calibri Light" panose="020F0302020204030204"/>
            </a:rPr>
            <a:t> - "supervised" learning model</a:t>
          </a:r>
          <a:endParaRPr lang="en-US" sz="2500" kern="1200"/>
        </a:p>
      </dsp:txBody>
      <dsp:txXfrm>
        <a:off x="1435590" y="531"/>
        <a:ext cx="9080009" cy="1242935"/>
      </dsp:txXfrm>
    </dsp:sp>
    <dsp:sp modelId="{DE88FC66-7C33-45C9-80B1-69DCE63832B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B97D1-1BD9-4356-9E51-17B57D79FBB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30528F-1E1A-4A84-ACD8-DEACA11AFAC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Takes real or generated sample as input.</a:t>
          </a:r>
        </a:p>
      </dsp:txBody>
      <dsp:txXfrm>
        <a:off x="1435590" y="1554201"/>
        <a:ext cx="9080009" cy="1242935"/>
      </dsp:txXfrm>
    </dsp:sp>
    <dsp:sp modelId="{B5D449BB-8A15-42FB-A30C-2E6D6F7CA750}">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32190-3945-4205-BDC0-D8A75DD76B3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4A7E91-27C7-4161-9ED8-D88D030FF1B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Output: An array where two numbers indicate the Discriminator's estimate of probability of input example being fake or real. </a:t>
          </a:r>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3B7C8-31E8-4809-9823-6C0E359EFCDF}">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AD42A-A3FF-4D06-89EC-82B6C19A8ACF}">
      <dsp:nvSpPr>
        <dsp:cNvPr id="0" name=""/>
        <dsp:cNvSpPr/>
      </dsp:nvSpPr>
      <dsp:spPr>
        <a:xfrm>
          <a:off x="276881" y="207750"/>
          <a:ext cx="503421" cy="503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BAA85-182C-4927-B988-6C59C4BFB79F}">
      <dsp:nvSpPr>
        <dsp:cNvPr id="0" name=""/>
        <dsp:cNvSpPr/>
      </dsp:nvSpPr>
      <dsp:spPr>
        <a:xfrm>
          <a:off x="1057184" y="1805"/>
          <a:ext cx="94584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Times New Roman"/>
              <a:cs typeface="Times New Roman"/>
            </a:rPr>
            <a:t>An "unsupervised" learning model.</a:t>
          </a:r>
        </a:p>
      </dsp:txBody>
      <dsp:txXfrm>
        <a:off x="1057184" y="1805"/>
        <a:ext cx="9458415" cy="915310"/>
      </dsp:txXfrm>
    </dsp:sp>
    <dsp:sp modelId="{4E1223CC-5AC0-4E7E-B3F3-4B18DFF4F5ED}">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3BD147-39B1-4B40-B4E2-966BE7580097}">
      <dsp:nvSpPr>
        <dsp:cNvPr id="0" name=""/>
        <dsp:cNvSpPr/>
      </dsp:nvSpPr>
      <dsp:spPr>
        <a:xfrm>
          <a:off x="276881" y="1351889"/>
          <a:ext cx="503421" cy="5034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B6B7BF-F0B2-47A5-A02C-23E70F54767C}">
      <dsp:nvSpPr>
        <dsp:cNvPr id="0" name=""/>
        <dsp:cNvSpPr/>
      </dsp:nvSpPr>
      <dsp:spPr>
        <a:xfrm>
          <a:off x="1057184" y="1145944"/>
          <a:ext cx="94584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solidFill>
                <a:srgbClr val="000000"/>
              </a:solidFill>
              <a:latin typeface="Times New Roman"/>
              <a:cs typeface="Times New Roman"/>
            </a:rPr>
            <a:t>Takes  input values from random noise or </a:t>
          </a:r>
          <a:r>
            <a:rPr lang="en-US" sz="2200" kern="1200" dirty="0">
              <a:solidFill>
                <a:srgbClr val="000000"/>
              </a:solidFill>
            </a:rPr>
            <a:t>latent space</a:t>
          </a:r>
          <a:r>
            <a:rPr lang="en-US" sz="2200" kern="1200" dirty="0">
              <a:solidFill>
                <a:srgbClr val="000000"/>
              </a:solidFill>
              <a:latin typeface="Calibri Light"/>
              <a:cs typeface="Calibri Light"/>
            </a:rPr>
            <a:t> </a:t>
          </a:r>
          <a:r>
            <a:rPr lang="en-US" sz="2200" kern="1200" dirty="0">
              <a:solidFill>
                <a:srgbClr val="000000"/>
              </a:solidFill>
              <a:latin typeface="Times New Roman"/>
              <a:cs typeface="Times New Roman"/>
            </a:rPr>
            <a:t>[4].</a:t>
          </a:r>
        </a:p>
      </dsp:txBody>
      <dsp:txXfrm>
        <a:off x="1057184" y="1145944"/>
        <a:ext cx="9458415" cy="915310"/>
      </dsp:txXfrm>
    </dsp:sp>
    <dsp:sp modelId="{8D78B696-D500-4E1E-A4C3-30A1B32C8E14}">
      <dsp:nvSpPr>
        <dsp:cNvPr id="0" name=""/>
        <dsp:cNvSpPr/>
      </dsp:nvSpPr>
      <dsp:spPr>
        <a:xfrm>
          <a:off x="0" y="2290083"/>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7A472-FB47-4DCC-86ED-DEDF72058058}">
      <dsp:nvSpPr>
        <dsp:cNvPr id="0" name=""/>
        <dsp:cNvSpPr/>
      </dsp:nvSpPr>
      <dsp:spPr>
        <a:xfrm>
          <a:off x="276881" y="2496028"/>
          <a:ext cx="503421" cy="5034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2FE7F-CADB-4334-8F29-0BC2F906A090}">
      <dsp:nvSpPr>
        <dsp:cNvPr id="0" name=""/>
        <dsp:cNvSpPr/>
      </dsp:nvSpPr>
      <dsp:spPr>
        <a:xfrm>
          <a:off x="1057184" y="2290083"/>
          <a:ext cx="94584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This input </a:t>
          </a:r>
          <a:r>
            <a:rPr lang="en-US" sz="2200" b="0" kern="1200"/>
            <a:t>is then </a:t>
          </a:r>
          <a:r>
            <a:rPr lang="en-US" sz="2200" kern="1200"/>
            <a:t>passed through a series of layers, typically consisting of neural networks</a:t>
          </a:r>
          <a:r>
            <a:rPr lang="en-US" sz="2200" kern="1200">
              <a:latin typeface="Calibri Light" panose="020F0302020204030204"/>
            </a:rPr>
            <a:t> </a:t>
          </a:r>
          <a:r>
            <a:rPr lang="en-US" sz="2200" kern="1200"/>
            <a:t>to transform the noise into a meaningful output.</a:t>
          </a:r>
        </a:p>
      </dsp:txBody>
      <dsp:txXfrm>
        <a:off x="1057184" y="2290083"/>
        <a:ext cx="9458415" cy="915310"/>
      </dsp:txXfrm>
    </dsp:sp>
    <dsp:sp modelId="{4B264039-C5E1-43D2-A5A0-2902415E605C}">
      <dsp:nvSpPr>
        <dsp:cNvPr id="0" name=""/>
        <dsp:cNvSpPr/>
      </dsp:nvSpPr>
      <dsp:spPr>
        <a:xfrm>
          <a:off x="0" y="343422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23224-282B-47A7-9B04-C3FC9778669A}">
      <dsp:nvSpPr>
        <dsp:cNvPr id="0" name=""/>
        <dsp:cNvSpPr/>
      </dsp:nvSpPr>
      <dsp:spPr>
        <a:xfrm>
          <a:off x="276881" y="3640167"/>
          <a:ext cx="503421" cy="5034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D23383-17C6-4D1A-A6B1-66BFDEC2A0F3}">
      <dsp:nvSpPr>
        <dsp:cNvPr id="0" name=""/>
        <dsp:cNvSpPr/>
      </dsp:nvSpPr>
      <dsp:spPr>
        <a:xfrm>
          <a:off x="1057184" y="3434222"/>
          <a:ext cx="94584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Times New Roman"/>
              <a:cs typeface="Times New Roman"/>
            </a:rPr>
            <a:t>CNN, RNN, NLP variations are developed in generative models per use-case </a:t>
          </a:r>
          <a:r>
            <a:rPr lang="en-US" sz="2200" kern="1200">
              <a:solidFill>
                <a:srgbClr val="000000"/>
              </a:solidFill>
            </a:rPr>
            <a:t>[4</a:t>
          </a:r>
          <a:r>
            <a:rPr lang="en-US" sz="2200" kern="1200">
              <a:solidFill>
                <a:schemeClr val="tx1"/>
              </a:solidFill>
              <a:latin typeface="Calibri Light" panose="020F0302020204030204"/>
            </a:rPr>
            <a:t>].</a:t>
          </a:r>
          <a:endParaRPr lang="en-US" sz="2200" kern="1200">
            <a:solidFill>
              <a:schemeClr val="tx1"/>
            </a:solidFill>
            <a:latin typeface="Times New Roman"/>
            <a:cs typeface="Times New Roman"/>
          </a:endParaRPr>
        </a:p>
      </dsp:txBody>
      <dsp:txXfrm>
        <a:off x="1057184" y="3434222"/>
        <a:ext cx="9458415"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1C175-AFFD-4C9A-A3EA-6B965BBBDC79}">
      <dsp:nvSpPr>
        <dsp:cNvPr id="0" name=""/>
        <dsp:cNvSpPr/>
      </dsp:nvSpPr>
      <dsp:spPr>
        <a:xfrm>
          <a:off x="1093850" y="1227143"/>
          <a:ext cx="874012"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E0481-03CB-4F6B-81F0-98834A2974E5}">
      <dsp:nvSpPr>
        <dsp:cNvPr id="0" name=""/>
        <dsp:cNvSpPr/>
      </dsp:nvSpPr>
      <dsp:spPr>
        <a:xfrm>
          <a:off x="2020303" y="1153762"/>
          <a:ext cx="100511" cy="188786"/>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A0243C-DA90-4386-867C-8E2312F1EFE8}">
      <dsp:nvSpPr>
        <dsp:cNvPr id="0" name=""/>
        <dsp:cNvSpPr/>
      </dsp:nvSpPr>
      <dsp:spPr>
        <a:xfrm>
          <a:off x="542990" y="785571"/>
          <a:ext cx="883215" cy="88321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72334" y="914915"/>
        <a:ext cx="624527" cy="624527"/>
      </dsp:txXfrm>
    </dsp:sp>
    <dsp:sp modelId="{CA30C35E-D64D-4CA5-A6F2-A4B4C3203D2C}">
      <dsp:nvSpPr>
        <dsp:cNvPr id="0" name=""/>
        <dsp:cNvSpPr/>
      </dsp:nvSpPr>
      <dsp:spPr>
        <a:xfrm>
          <a:off x="1333" y="1834387"/>
          <a:ext cx="1966528"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122" tIns="165100" rIns="155122" bIns="165100" numCol="1" spcCol="1270" anchor="t" anchorCtr="0">
          <a:noAutofit/>
        </a:bodyPr>
        <a:lstStyle/>
        <a:p>
          <a:pPr marL="0" lvl="0" indent="0" algn="l" defTabSz="488950">
            <a:lnSpc>
              <a:spcPct val="100000"/>
            </a:lnSpc>
            <a:spcBef>
              <a:spcPct val="0"/>
            </a:spcBef>
            <a:spcAft>
              <a:spcPct val="35000"/>
            </a:spcAft>
            <a:buNone/>
          </a:pPr>
          <a:r>
            <a:rPr lang="en-US" sz="1100" b="1" kern="1200">
              <a:solidFill>
                <a:srgbClr val="444444"/>
              </a:solidFill>
              <a:latin typeface="Arial"/>
              <a:cs typeface="Arial"/>
            </a:rPr>
            <a:t>Data Understanding: Know your target data type and characteristics.</a:t>
          </a:r>
        </a:p>
      </dsp:txBody>
      <dsp:txXfrm>
        <a:off x="1333" y="2227507"/>
        <a:ext cx="1966528" cy="1572480"/>
      </dsp:txXfrm>
    </dsp:sp>
    <dsp:sp modelId="{7B65C85A-2B40-4245-8B83-E418E7AFBCBB}">
      <dsp:nvSpPr>
        <dsp:cNvPr id="0" name=""/>
        <dsp:cNvSpPr/>
      </dsp:nvSpPr>
      <dsp:spPr>
        <a:xfrm>
          <a:off x="2186366" y="1227143"/>
          <a:ext cx="1966528"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32D3FC-9CAF-442E-8143-BF1B3B5AB401}">
      <dsp:nvSpPr>
        <dsp:cNvPr id="0" name=""/>
        <dsp:cNvSpPr/>
      </dsp:nvSpPr>
      <dsp:spPr>
        <a:xfrm>
          <a:off x="4205335" y="1153762"/>
          <a:ext cx="100511" cy="188786"/>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AC912-ACCD-46F2-AB9F-29EE4D5B1B88}">
      <dsp:nvSpPr>
        <dsp:cNvPr id="0" name=""/>
        <dsp:cNvSpPr/>
      </dsp:nvSpPr>
      <dsp:spPr>
        <a:xfrm>
          <a:off x="2728022" y="785571"/>
          <a:ext cx="883215" cy="883215"/>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57366" y="914915"/>
        <a:ext cx="624527" cy="624527"/>
      </dsp:txXfrm>
    </dsp:sp>
    <dsp:sp modelId="{02485B6D-3382-4EB2-A11D-D01CD0E1E943}">
      <dsp:nvSpPr>
        <dsp:cNvPr id="0" name=""/>
        <dsp:cNvSpPr/>
      </dsp:nvSpPr>
      <dsp:spPr>
        <a:xfrm>
          <a:off x="2186366" y="1834387"/>
          <a:ext cx="1966528"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122" tIns="165100" rIns="155122" bIns="165100" numCol="1" spcCol="1270" anchor="t" anchorCtr="0">
          <a:noAutofit/>
        </a:bodyPr>
        <a:lstStyle/>
        <a:p>
          <a:pPr marL="0" lvl="0" indent="0" algn="l" defTabSz="488950">
            <a:lnSpc>
              <a:spcPct val="100000"/>
            </a:lnSpc>
            <a:spcBef>
              <a:spcPct val="0"/>
            </a:spcBef>
            <a:spcAft>
              <a:spcPct val="35000"/>
            </a:spcAft>
            <a:buNone/>
          </a:pPr>
          <a:r>
            <a:rPr lang="en-US" sz="1100" b="1" kern="1200">
              <a:solidFill>
                <a:srgbClr val="444444"/>
              </a:solidFill>
              <a:latin typeface="Arial"/>
              <a:cs typeface="Arial"/>
            </a:rPr>
            <a:t>Input: Decide on the input (often random noise). Standard Distribution – latent space</a:t>
          </a:r>
        </a:p>
      </dsp:txBody>
      <dsp:txXfrm>
        <a:off x="2186366" y="2227507"/>
        <a:ext cx="1966528" cy="1572480"/>
      </dsp:txXfrm>
    </dsp:sp>
    <dsp:sp modelId="{2ED9A368-7501-4112-A037-628F9824E896}">
      <dsp:nvSpPr>
        <dsp:cNvPr id="0" name=""/>
        <dsp:cNvSpPr/>
      </dsp:nvSpPr>
      <dsp:spPr>
        <a:xfrm>
          <a:off x="4371398" y="1227143"/>
          <a:ext cx="1966528"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A34BE0-F77F-4807-BBBE-9564BF1210FA}">
      <dsp:nvSpPr>
        <dsp:cNvPr id="0" name=""/>
        <dsp:cNvSpPr/>
      </dsp:nvSpPr>
      <dsp:spPr>
        <a:xfrm>
          <a:off x="6390368" y="1153762"/>
          <a:ext cx="100511" cy="188786"/>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41AA5C-B054-44C1-B5B4-002DCAA1819A}">
      <dsp:nvSpPr>
        <dsp:cNvPr id="0" name=""/>
        <dsp:cNvSpPr/>
      </dsp:nvSpPr>
      <dsp:spPr>
        <a:xfrm>
          <a:off x="4913055" y="785571"/>
          <a:ext cx="883215" cy="88321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5042399" y="914915"/>
        <a:ext cx="624527" cy="624527"/>
      </dsp:txXfrm>
    </dsp:sp>
    <dsp:sp modelId="{FC0BD042-EE12-4E8A-9C86-6AF08CFFA708}">
      <dsp:nvSpPr>
        <dsp:cNvPr id="0" name=""/>
        <dsp:cNvSpPr/>
      </dsp:nvSpPr>
      <dsp:spPr>
        <a:xfrm>
          <a:off x="4371398" y="1834387"/>
          <a:ext cx="1966528"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122" tIns="165100" rIns="155122" bIns="165100" numCol="1" spcCol="1270" anchor="t" anchorCtr="0">
          <a:noAutofit/>
        </a:bodyPr>
        <a:lstStyle/>
        <a:p>
          <a:pPr marL="0" lvl="0" indent="0" algn="l" defTabSz="488950">
            <a:lnSpc>
              <a:spcPct val="100000"/>
            </a:lnSpc>
            <a:spcBef>
              <a:spcPct val="0"/>
            </a:spcBef>
            <a:spcAft>
              <a:spcPct val="35000"/>
            </a:spcAft>
            <a:buNone/>
          </a:pPr>
          <a:r>
            <a:rPr lang="en-US" sz="1100" b="1" kern="1200">
              <a:solidFill>
                <a:srgbClr val="444444"/>
              </a:solidFill>
              <a:latin typeface="Arial"/>
              <a:cs typeface="Arial"/>
            </a:rPr>
            <a:t>Architecture: Choose the neural network structure (e.g., CNN for images).</a:t>
          </a:r>
          <a:endParaRPr lang="en-US" sz="1100" b="1" kern="1200">
            <a:solidFill>
              <a:srgbClr val="444444"/>
            </a:solidFill>
          </a:endParaRPr>
        </a:p>
      </dsp:txBody>
      <dsp:txXfrm>
        <a:off x="4371398" y="2227507"/>
        <a:ext cx="1966528" cy="1572480"/>
      </dsp:txXfrm>
    </dsp:sp>
    <dsp:sp modelId="{3D6ACA00-D995-4F25-AF7B-84744609D961}">
      <dsp:nvSpPr>
        <dsp:cNvPr id="0" name=""/>
        <dsp:cNvSpPr/>
      </dsp:nvSpPr>
      <dsp:spPr>
        <a:xfrm>
          <a:off x="6556430" y="1227143"/>
          <a:ext cx="1966528"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2E35F8-AA35-4E4F-84A3-22142F333241}">
      <dsp:nvSpPr>
        <dsp:cNvPr id="0" name=""/>
        <dsp:cNvSpPr/>
      </dsp:nvSpPr>
      <dsp:spPr>
        <a:xfrm>
          <a:off x="8575400" y="1153762"/>
          <a:ext cx="100511" cy="188786"/>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8B15FB-5D02-4CE2-9076-6D15F499B61D}">
      <dsp:nvSpPr>
        <dsp:cNvPr id="0" name=""/>
        <dsp:cNvSpPr/>
      </dsp:nvSpPr>
      <dsp:spPr>
        <a:xfrm>
          <a:off x="7098087" y="785571"/>
          <a:ext cx="883215" cy="883215"/>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227431" y="914915"/>
        <a:ext cx="624527" cy="624527"/>
      </dsp:txXfrm>
    </dsp:sp>
    <dsp:sp modelId="{A00A7EC4-04AF-4325-AA10-4580879777AD}">
      <dsp:nvSpPr>
        <dsp:cNvPr id="0" name=""/>
        <dsp:cNvSpPr/>
      </dsp:nvSpPr>
      <dsp:spPr>
        <a:xfrm>
          <a:off x="6556430" y="1834387"/>
          <a:ext cx="1966528"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122" tIns="165100" rIns="155122" bIns="165100" numCol="1" spcCol="1270" anchor="t" anchorCtr="0">
          <a:noAutofit/>
        </a:bodyPr>
        <a:lstStyle/>
        <a:p>
          <a:pPr marL="0" lvl="0" indent="0" algn="l" defTabSz="488950">
            <a:lnSpc>
              <a:spcPct val="100000"/>
            </a:lnSpc>
            <a:spcBef>
              <a:spcPct val="0"/>
            </a:spcBef>
            <a:spcAft>
              <a:spcPct val="35000"/>
            </a:spcAft>
            <a:buNone/>
          </a:pPr>
          <a:r>
            <a:rPr lang="en-US" sz="1100" b="1" kern="1200">
              <a:solidFill>
                <a:srgbClr val="444444"/>
              </a:solidFill>
              <a:latin typeface="Arial"/>
              <a:cs typeface="Arial"/>
            </a:rPr>
            <a:t>Output Format: Define the output to match real data (e.g., image dimensions).</a:t>
          </a:r>
        </a:p>
      </dsp:txBody>
      <dsp:txXfrm>
        <a:off x="6556430" y="2227507"/>
        <a:ext cx="1966528" cy="1572480"/>
      </dsp:txXfrm>
    </dsp:sp>
    <dsp:sp modelId="{32FF9709-E7BF-4574-813E-2819DF65739A}">
      <dsp:nvSpPr>
        <dsp:cNvPr id="0" name=""/>
        <dsp:cNvSpPr/>
      </dsp:nvSpPr>
      <dsp:spPr>
        <a:xfrm>
          <a:off x="8741462" y="1227143"/>
          <a:ext cx="983264"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6D5E83-62DD-44E0-A1EB-8DD65C62458E}">
      <dsp:nvSpPr>
        <dsp:cNvPr id="0" name=""/>
        <dsp:cNvSpPr/>
      </dsp:nvSpPr>
      <dsp:spPr>
        <a:xfrm>
          <a:off x="9283119" y="785571"/>
          <a:ext cx="883215" cy="883215"/>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412463" y="914915"/>
        <a:ext cx="624527" cy="624527"/>
      </dsp:txXfrm>
    </dsp:sp>
    <dsp:sp modelId="{0C3F390F-580C-458F-9382-0FEEB083E8C4}">
      <dsp:nvSpPr>
        <dsp:cNvPr id="0" name=""/>
        <dsp:cNvSpPr/>
      </dsp:nvSpPr>
      <dsp:spPr>
        <a:xfrm>
          <a:off x="8741462" y="1834387"/>
          <a:ext cx="1966528"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122" tIns="165100" rIns="155122" bIns="165100" numCol="1" spcCol="1270" anchor="t" anchorCtr="0">
          <a:noAutofit/>
        </a:bodyPr>
        <a:lstStyle/>
        <a:p>
          <a:pPr marL="0" lvl="0" indent="0" algn="l" defTabSz="488950" rtl="0">
            <a:lnSpc>
              <a:spcPct val="100000"/>
            </a:lnSpc>
            <a:spcBef>
              <a:spcPct val="0"/>
            </a:spcBef>
            <a:spcAft>
              <a:spcPct val="35000"/>
            </a:spcAft>
            <a:buNone/>
          </a:pPr>
          <a:r>
            <a:rPr lang="en-US" sz="1100" b="1" kern="1200">
              <a:solidFill>
                <a:srgbClr val="000000"/>
              </a:solidFill>
              <a:latin typeface="Calibri Light" panose="020F0302020204030204"/>
            </a:rPr>
            <a:t>Activation Functions: </a:t>
          </a:r>
          <a:r>
            <a:rPr lang="en-US" sz="1100" b="1" kern="1200">
              <a:solidFill>
                <a:srgbClr val="000000"/>
              </a:solidFill>
            </a:rPr>
            <a:t>Apply appropriate activations in networks</a:t>
          </a:r>
        </a:p>
      </dsp:txBody>
      <dsp:txXfrm>
        <a:off x="8741462" y="2227507"/>
        <a:ext cx="1966528" cy="1572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62894-6A2A-4474-AF64-31054F14B778}">
      <dsp:nvSpPr>
        <dsp:cNvPr id="0" name=""/>
        <dsp:cNvSpPr/>
      </dsp:nvSpPr>
      <dsp:spPr>
        <a:xfrm>
          <a:off x="1098117" y="1243242"/>
          <a:ext cx="873159"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C694A-5B93-4882-B133-9458C5AB0DCD}">
      <dsp:nvSpPr>
        <dsp:cNvPr id="0" name=""/>
        <dsp:cNvSpPr/>
      </dsp:nvSpPr>
      <dsp:spPr>
        <a:xfrm>
          <a:off x="2023666" y="1169861"/>
          <a:ext cx="100413" cy="188786"/>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BFDAE0-4EEE-490A-B141-E55C17FE084F}">
      <dsp:nvSpPr>
        <dsp:cNvPr id="0" name=""/>
        <dsp:cNvSpPr/>
      </dsp:nvSpPr>
      <dsp:spPr>
        <a:xfrm>
          <a:off x="547365" y="801670"/>
          <a:ext cx="883215" cy="88321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76709" y="931014"/>
        <a:ext cx="624527" cy="624527"/>
      </dsp:txXfrm>
    </dsp:sp>
    <dsp:sp modelId="{CAC473E0-D8A2-43F8-87E2-B3BD72A1FB0B}">
      <dsp:nvSpPr>
        <dsp:cNvPr id="0" name=""/>
        <dsp:cNvSpPr/>
      </dsp:nvSpPr>
      <dsp:spPr>
        <a:xfrm>
          <a:off x="6668" y="1850485"/>
          <a:ext cx="1964608"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971" tIns="165100" rIns="154971" bIns="165100" numCol="1" spcCol="1270" anchor="t" anchorCtr="0">
          <a:noAutofit/>
        </a:bodyPr>
        <a:lstStyle/>
        <a:p>
          <a:pPr marL="0" lvl="0" indent="0" algn="l" defTabSz="488950" rtl="0">
            <a:lnSpc>
              <a:spcPct val="90000"/>
            </a:lnSpc>
            <a:spcBef>
              <a:spcPct val="0"/>
            </a:spcBef>
            <a:spcAft>
              <a:spcPct val="35000"/>
            </a:spcAft>
            <a:buNone/>
          </a:pPr>
          <a:r>
            <a:rPr lang="en-US" sz="1100" b="1" kern="1200">
              <a:solidFill>
                <a:srgbClr val="000000"/>
              </a:solidFill>
              <a:latin typeface="Calibri Light"/>
              <a:ea typeface="Calibri"/>
              <a:cs typeface="Calibri"/>
            </a:rPr>
            <a:t>Loss Function: Create a suitable loss function (e.g., binary cross-entropy</a:t>
          </a:r>
          <a:r>
            <a:rPr lang="en-US" sz="1100" b="1" kern="1200">
              <a:latin typeface="Calibri Light"/>
              <a:ea typeface="Calibri"/>
              <a:cs typeface="Calibri"/>
            </a:rPr>
            <a:t>) </a:t>
          </a:r>
          <a:r>
            <a:rPr lang="en-US" sz="1100" b="1" kern="1200">
              <a:solidFill>
                <a:srgbClr val="15171A"/>
              </a:solidFill>
              <a:latin typeface="Calibri Light"/>
              <a:ea typeface="Calibri Light"/>
              <a:cs typeface="Calibri Light"/>
            </a:rPr>
            <a:t>Z=−∑</a:t>
          </a:r>
          <a:r>
            <a:rPr lang="en-US" sz="1100" b="1" kern="1200">
              <a:solidFill>
                <a:srgbClr val="3D4144"/>
              </a:solidFill>
              <a:latin typeface="Calibri Light"/>
              <a:ea typeface="Calibri"/>
              <a:cs typeface="Calibri"/>
            </a:rPr>
            <a:t>y</a:t>
          </a:r>
          <a:r>
            <a:rPr lang="en-US" sz="1100" b="1" kern="1200">
              <a:solidFill>
                <a:srgbClr val="15171A"/>
              </a:solidFill>
              <a:latin typeface="Calibri Light"/>
              <a:ea typeface="Calibri Light"/>
              <a:cs typeface="Calibri Light"/>
            </a:rPr>
            <a:t> log(</a:t>
          </a:r>
          <a:r>
            <a:rPr lang="en-US" sz="1100" b="1" kern="1200">
              <a:solidFill>
                <a:srgbClr val="3D4144"/>
              </a:solidFill>
              <a:latin typeface="Calibri Light"/>
              <a:ea typeface="Calibri"/>
              <a:cs typeface="Calibri"/>
            </a:rPr>
            <a:t>ŷ</a:t>
          </a:r>
          <a:r>
            <a:rPr lang="en-US" sz="1100" b="1" kern="1200">
              <a:solidFill>
                <a:srgbClr val="15171A"/>
              </a:solidFill>
              <a:latin typeface="Calibri Light"/>
              <a:ea typeface="Calibri Light"/>
              <a:cs typeface="Calibri Light"/>
            </a:rPr>
            <a:t>) + (1−</a:t>
          </a:r>
          <a:r>
            <a:rPr lang="en-US" sz="1100" b="1" kern="1200">
              <a:solidFill>
                <a:srgbClr val="3D4144"/>
              </a:solidFill>
              <a:latin typeface="Calibri Light"/>
              <a:ea typeface="Calibri"/>
              <a:cs typeface="Calibri"/>
            </a:rPr>
            <a:t>y</a:t>
          </a:r>
          <a:r>
            <a:rPr lang="en-US" sz="1100" b="1" kern="1200">
              <a:solidFill>
                <a:srgbClr val="15171A"/>
              </a:solidFill>
              <a:latin typeface="Calibri Light"/>
              <a:ea typeface="Calibri Light"/>
              <a:cs typeface="Calibri Light"/>
            </a:rPr>
            <a:t>) log(1−</a:t>
          </a:r>
          <a:r>
            <a:rPr lang="en-US" sz="1100" b="1" kern="1200">
              <a:solidFill>
                <a:srgbClr val="3D4144"/>
              </a:solidFill>
              <a:latin typeface="Calibri Light"/>
              <a:ea typeface="Calibri"/>
              <a:cs typeface="Calibri"/>
            </a:rPr>
            <a:t>ŷ</a:t>
          </a:r>
          <a:r>
            <a:rPr lang="en-US" sz="1100" b="1" kern="1200">
              <a:solidFill>
                <a:srgbClr val="15171A"/>
              </a:solidFill>
              <a:latin typeface="Calibri Light"/>
              <a:ea typeface="Calibri"/>
              <a:cs typeface="Calibri"/>
            </a:rPr>
            <a:t>).</a:t>
          </a:r>
          <a:endParaRPr lang="en-US" sz="1100" b="1" kern="1200">
            <a:latin typeface="Calibri Light"/>
            <a:ea typeface="Calibri"/>
            <a:cs typeface="Calibri"/>
          </a:endParaRPr>
        </a:p>
      </dsp:txBody>
      <dsp:txXfrm>
        <a:off x="6668" y="2243407"/>
        <a:ext cx="1964608" cy="1572678"/>
      </dsp:txXfrm>
    </dsp:sp>
    <dsp:sp modelId="{C091C175-AFFD-4C9A-A3EA-6B965BBBDC79}">
      <dsp:nvSpPr>
        <dsp:cNvPr id="0" name=""/>
        <dsp:cNvSpPr/>
      </dsp:nvSpPr>
      <dsp:spPr>
        <a:xfrm>
          <a:off x="2189566" y="1243242"/>
          <a:ext cx="1964608"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E0481-03CB-4F6B-81F0-98834A2974E5}">
      <dsp:nvSpPr>
        <dsp:cNvPr id="0" name=""/>
        <dsp:cNvSpPr/>
      </dsp:nvSpPr>
      <dsp:spPr>
        <a:xfrm>
          <a:off x="4206565" y="1169860"/>
          <a:ext cx="100413" cy="188786"/>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A0243C-DA90-4386-867C-8E2312F1EFE8}">
      <dsp:nvSpPr>
        <dsp:cNvPr id="0" name=""/>
        <dsp:cNvSpPr/>
      </dsp:nvSpPr>
      <dsp:spPr>
        <a:xfrm>
          <a:off x="2730263" y="801670"/>
          <a:ext cx="883215" cy="883215"/>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59607" y="931014"/>
        <a:ext cx="624527" cy="624527"/>
      </dsp:txXfrm>
    </dsp:sp>
    <dsp:sp modelId="{CA30C35E-D64D-4CA5-A6F2-A4B4C3203D2C}">
      <dsp:nvSpPr>
        <dsp:cNvPr id="0" name=""/>
        <dsp:cNvSpPr/>
      </dsp:nvSpPr>
      <dsp:spPr>
        <a:xfrm>
          <a:off x="2189566" y="1850485"/>
          <a:ext cx="1964608"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971" tIns="165100" rIns="154971" bIns="165100" numCol="1" spcCol="1270" anchor="t" anchorCtr="0">
          <a:noAutofit/>
        </a:bodyPr>
        <a:lstStyle/>
        <a:p>
          <a:pPr marL="0" lvl="0" indent="0" algn="l" defTabSz="488950">
            <a:lnSpc>
              <a:spcPct val="90000"/>
            </a:lnSpc>
            <a:spcBef>
              <a:spcPct val="0"/>
            </a:spcBef>
            <a:spcAft>
              <a:spcPct val="35000"/>
            </a:spcAft>
            <a:buNone/>
          </a:pPr>
          <a:r>
            <a:rPr lang="en-US" sz="1100" b="1" kern="1200">
              <a:solidFill>
                <a:srgbClr val="000000"/>
              </a:solidFill>
              <a:latin typeface="Calibri Light"/>
              <a:ea typeface="Calibri Light"/>
              <a:cs typeface="Arial"/>
            </a:rPr>
            <a:t>Regularization: Use techniques like dropout and batch normalization.</a:t>
          </a:r>
        </a:p>
      </dsp:txBody>
      <dsp:txXfrm>
        <a:off x="2189566" y="2243407"/>
        <a:ext cx="1964608" cy="1572678"/>
      </dsp:txXfrm>
    </dsp:sp>
    <dsp:sp modelId="{7B65C85A-2B40-4245-8B83-E418E7AFBCBB}">
      <dsp:nvSpPr>
        <dsp:cNvPr id="0" name=""/>
        <dsp:cNvSpPr/>
      </dsp:nvSpPr>
      <dsp:spPr>
        <a:xfrm>
          <a:off x="4372465" y="1243242"/>
          <a:ext cx="1964608"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32D3FC-9CAF-442E-8143-BF1B3B5AB401}">
      <dsp:nvSpPr>
        <dsp:cNvPr id="0" name=""/>
        <dsp:cNvSpPr/>
      </dsp:nvSpPr>
      <dsp:spPr>
        <a:xfrm>
          <a:off x="6389463" y="1169860"/>
          <a:ext cx="100413" cy="188786"/>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AC912-ACCD-46F2-AB9F-29EE4D5B1B88}">
      <dsp:nvSpPr>
        <dsp:cNvPr id="0" name=""/>
        <dsp:cNvSpPr/>
      </dsp:nvSpPr>
      <dsp:spPr>
        <a:xfrm>
          <a:off x="4913161" y="801670"/>
          <a:ext cx="883215" cy="88321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5042505" y="931014"/>
        <a:ext cx="624527" cy="624527"/>
      </dsp:txXfrm>
    </dsp:sp>
    <dsp:sp modelId="{02485B6D-3382-4EB2-A11D-D01CD0E1E943}">
      <dsp:nvSpPr>
        <dsp:cNvPr id="0" name=""/>
        <dsp:cNvSpPr/>
      </dsp:nvSpPr>
      <dsp:spPr>
        <a:xfrm>
          <a:off x="4372465" y="1850485"/>
          <a:ext cx="1964608"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971" tIns="165100" rIns="154971" bIns="165100" numCol="1" spcCol="1270" anchor="t" anchorCtr="0">
          <a:noAutofit/>
        </a:bodyPr>
        <a:lstStyle/>
        <a:p>
          <a:pPr marL="0" lvl="0" indent="0" algn="l" defTabSz="488950">
            <a:lnSpc>
              <a:spcPct val="90000"/>
            </a:lnSpc>
            <a:spcBef>
              <a:spcPct val="0"/>
            </a:spcBef>
            <a:spcAft>
              <a:spcPct val="35000"/>
            </a:spcAft>
            <a:buNone/>
          </a:pPr>
          <a:r>
            <a:rPr lang="en-US" sz="1100" b="1" kern="1200">
              <a:solidFill>
                <a:srgbClr val="000000"/>
              </a:solidFill>
              <a:latin typeface="Calibri Light"/>
              <a:ea typeface="Calibri Light"/>
              <a:cs typeface="Arial"/>
            </a:rPr>
            <a:t>Optimization: Optimize the generator via adversarial training with the discriminator.</a:t>
          </a:r>
        </a:p>
      </dsp:txBody>
      <dsp:txXfrm>
        <a:off x="4372465" y="2243407"/>
        <a:ext cx="1964608" cy="1572678"/>
      </dsp:txXfrm>
    </dsp:sp>
    <dsp:sp modelId="{3D6ACA00-D995-4F25-AF7B-84744609D961}">
      <dsp:nvSpPr>
        <dsp:cNvPr id="0" name=""/>
        <dsp:cNvSpPr/>
      </dsp:nvSpPr>
      <dsp:spPr>
        <a:xfrm>
          <a:off x="6555363" y="1243242"/>
          <a:ext cx="1964608"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2E35F8-AA35-4E4F-84A3-22142F333241}">
      <dsp:nvSpPr>
        <dsp:cNvPr id="0" name=""/>
        <dsp:cNvSpPr/>
      </dsp:nvSpPr>
      <dsp:spPr>
        <a:xfrm>
          <a:off x="8572361" y="1169860"/>
          <a:ext cx="100413" cy="188786"/>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8B15FB-5D02-4CE2-9076-6D15F499B61D}">
      <dsp:nvSpPr>
        <dsp:cNvPr id="0" name=""/>
        <dsp:cNvSpPr/>
      </dsp:nvSpPr>
      <dsp:spPr>
        <a:xfrm>
          <a:off x="7096060" y="801670"/>
          <a:ext cx="883215" cy="883215"/>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225404" y="931014"/>
        <a:ext cx="624527" cy="624527"/>
      </dsp:txXfrm>
    </dsp:sp>
    <dsp:sp modelId="{A00A7EC4-04AF-4325-AA10-4580879777AD}">
      <dsp:nvSpPr>
        <dsp:cNvPr id="0" name=""/>
        <dsp:cNvSpPr/>
      </dsp:nvSpPr>
      <dsp:spPr>
        <a:xfrm>
          <a:off x="6555363" y="1850485"/>
          <a:ext cx="1964608"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971" tIns="165100" rIns="154971" bIns="165100" numCol="1" spcCol="1270" anchor="t" anchorCtr="0">
          <a:noAutofit/>
        </a:bodyPr>
        <a:lstStyle/>
        <a:p>
          <a:pPr marL="0" lvl="0" indent="0" algn="l" defTabSz="488950">
            <a:lnSpc>
              <a:spcPct val="90000"/>
            </a:lnSpc>
            <a:spcBef>
              <a:spcPct val="0"/>
            </a:spcBef>
            <a:spcAft>
              <a:spcPct val="35000"/>
            </a:spcAft>
            <a:buNone/>
          </a:pPr>
          <a:r>
            <a:rPr lang="en-US" sz="1100" b="1" kern="1200">
              <a:solidFill>
                <a:srgbClr val="000000"/>
              </a:solidFill>
              <a:latin typeface="Calibri Light"/>
              <a:ea typeface="Calibri Light"/>
              <a:cs typeface="Arial"/>
            </a:rPr>
            <a:t>Hyperparameters: Experiment with settings (e.g., learning rate, architecture).</a:t>
          </a:r>
        </a:p>
      </dsp:txBody>
      <dsp:txXfrm>
        <a:off x="6555363" y="2243407"/>
        <a:ext cx="1964608" cy="1572678"/>
      </dsp:txXfrm>
    </dsp:sp>
    <dsp:sp modelId="{6AD62735-45DA-4723-B7F5-D3C94D1B3CE7}">
      <dsp:nvSpPr>
        <dsp:cNvPr id="0" name=""/>
        <dsp:cNvSpPr/>
      </dsp:nvSpPr>
      <dsp:spPr>
        <a:xfrm>
          <a:off x="8738262" y="1243241"/>
          <a:ext cx="982304"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5378A1-E289-46FC-98CF-B4DBE4DC3AA6}">
      <dsp:nvSpPr>
        <dsp:cNvPr id="0" name=""/>
        <dsp:cNvSpPr/>
      </dsp:nvSpPr>
      <dsp:spPr>
        <a:xfrm>
          <a:off x="9278958" y="801670"/>
          <a:ext cx="883215" cy="883215"/>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408302" y="931014"/>
        <a:ext cx="624527" cy="624527"/>
      </dsp:txXfrm>
    </dsp:sp>
    <dsp:sp modelId="{F717275A-1654-4753-8A85-0B2FB8338F67}">
      <dsp:nvSpPr>
        <dsp:cNvPr id="0" name=""/>
        <dsp:cNvSpPr/>
      </dsp:nvSpPr>
      <dsp:spPr>
        <a:xfrm>
          <a:off x="8738262" y="1850485"/>
          <a:ext cx="1964608"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971" tIns="165100" rIns="154971" bIns="165100" numCol="1" spcCol="1270" anchor="t" anchorCtr="0">
          <a:noAutofit/>
        </a:bodyPr>
        <a:lstStyle/>
        <a:p>
          <a:pPr marL="0" lvl="0" indent="0" algn="l" defTabSz="488950">
            <a:lnSpc>
              <a:spcPct val="90000"/>
            </a:lnSpc>
            <a:spcBef>
              <a:spcPct val="0"/>
            </a:spcBef>
            <a:spcAft>
              <a:spcPct val="35000"/>
            </a:spcAft>
            <a:buNone/>
          </a:pPr>
          <a:r>
            <a:rPr lang="en-US" sz="1100" b="1" kern="1200">
              <a:solidFill>
                <a:srgbClr val="000000"/>
              </a:solidFill>
              <a:latin typeface="Calibri Light"/>
              <a:ea typeface="Calibri Light"/>
              <a:cs typeface="Arial"/>
            </a:rPr>
            <a:t>Quality Evaluation: Continuously assess generated quality.</a:t>
          </a:r>
        </a:p>
      </dsp:txBody>
      <dsp:txXfrm>
        <a:off x="8738262" y="2243407"/>
        <a:ext cx="1964608" cy="15726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F412B-CA56-43C9-BA31-17BFBF7AFAD4}">
      <dsp:nvSpPr>
        <dsp:cNvPr id="0" name=""/>
        <dsp:cNvSpPr/>
      </dsp:nvSpPr>
      <dsp:spPr>
        <a:xfrm rot="5400000">
          <a:off x="6734957" y="-2507601"/>
          <a:ext cx="1698041" cy="7137861"/>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100000"/>
            </a:lnSpc>
            <a:spcBef>
              <a:spcPct val="0"/>
            </a:spcBef>
            <a:spcAft>
              <a:spcPct val="15000"/>
            </a:spcAft>
            <a:buChar char="•"/>
          </a:pPr>
          <a:r>
            <a:rPr lang="en-US" sz="1900" kern="1200"/>
            <a:t>Sets negative input values to zero and keeps positive values unchanged.</a:t>
          </a:r>
        </a:p>
        <a:p>
          <a:pPr marL="171450" lvl="1" indent="-171450" algn="l" defTabSz="844550">
            <a:lnSpc>
              <a:spcPct val="100000"/>
            </a:lnSpc>
            <a:spcBef>
              <a:spcPct val="0"/>
            </a:spcBef>
            <a:spcAft>
              <a:spcPct val="15000"/>
            </a:spcAft>
            <a:buChar char="•"/>
          </a:pPr>
          <a:r>
            <a:rPr lang="en-US" sz="1900" kern="1200"/>
            <a:t>It helps to prevent the vanishing gradient problem.</a:t>
          </a:r>
        </a:p>
        <a:p>
          <a:pPr marL="171450" lvl="1" indent="-171450" algn="l" defTabSz="844550">
            <a:lnSpc>
              <a:spcPct val="100000"/>
            </a:lnSpc>
            <a:spcBef>
              <a:spcPct val="0"/>
            </a:spcBef>
            <a:spcAft>
              <a:spcPct val="15000"/>
            </a:spcAft>
            <a:buChar char="•"/>
          </a:pPr>
          <a:r>
            <a:rPr lang="en-US" sz="1900" kern="1200"/>
            <a:t>Mathematical function: f(x) = max(0, x).</a:t>
          </a:r>
        </a:p>
      </dsp:txBody>
      <dsp:txXfrm rot="-5400000">
        <a:off x="4015047" y="295201"/>
        <a:ext cx="7054969" cy="1532257"/>
      </dsp:txXfrm>
    </dsp:sp>
    <dsp:sp modelId="{AB358C79-9F02-43BB-9849-59BA7A2750BE}">
      <dsp:nvSpPr>
        <dsp:cNvPr id="0" name=""/>
        <dsp:cNvSpPr/>
      </dsp:nvSpPr>
      <dsp:spPr>
        <a:xfrm>
          <a:off x="0" y="53"/>
          <a:ext cx="4015047" cy="21225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b="1" kern="1200" err="1"/>
            <a:t>ReLU</a:t>
          </a:r>
          <a:r>
            <a:rPr lang="en-US" sz="3500" b="1" kern="1200"/>
            <a:t> (Rectified Linear Unit):</a:t>
          </a:r>
          <a:endParaRPr lang="en-US" sz="3500" kern="1200"/>
        </a:p>
      </dsp:txBody>
      <dsp:txXfrm>
        <a:off x="103614" y="103667"/>
        <a:ext cx="3807819" cy="1915324"/>
      </dsp:txXfrm>
    </dsp:sp>
    <dsp:sp modelId="{0073627A-C0A6-4D7A-9274-0D8D150507B3}">
      <dsp:nvSpPr>
        <dsp:cNvPr id="0" name=""/>
        <dsp:cNvSpPr/>
      </dsp:nvSpPr>
      <dsp:spPr>
        <a:xfrm rot="5400000">
          <a:off x="6734957" y="-278922"/>
          <a:ext cx="1698041" cy="7137861"/>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en-US" sz="1900" kern="1200"/>
            <a:t>An extension of </a:t>
          </a:r>
          <a:r>
            <a:rPr lang="en-US" sz="1900" kern="1200" err="1"/>
            <a:t>ReLU</a:t>
          </a:r>
          <a:r>
            <a:rPr lang="en-US" sz="1900" kern="1200"/>
            <a:t> that addresses the "dying </a:t>
          </a:r>
          <a:r>
            <a:rPr lang="en-US" sz="1900" kern="1200" err="1"/>
            <a:t>ReLU</a:t>
          </a:r>
          <a:r>
            <a:rPr lang="en-US" sz="1900" kern="1200"/>
            <a:t>" problem</a:t>
          </a:r>
          <a:r>
            <a:rPr lang="en-US" sz="1900" kern="1200">
              <a:latin typeface="Calibri Light" panose="020F0302020204030204"/>
            </a:rPr>
            <a:t> [6].</a:t>
          </a:r>
          <a:endParaRPr lang="en-US" sz="1900" kern="1200"/>
        </a:p>
        <a:p>
          <a:pPr marL="171450" lvl="1" indent="-171450" algn="l" defTabSz="844550">
            <a:lnSpc>
              <a:spcPct val="100000"/>
            </a:lnSpc>
            <a:spcBef>
              <a:spcPct val="0"/>
            </a:spcBef>
            <a:spcAft>
              <a:spcPct val="15000"/>
            </a:spcAft>
            <a:buChar char="•"/>
          </a:pPr>
          <a:r>
            <a:rPr lang="en-US" sz="1900" kern="1200"/>
            <a:t>Prevents complete suppression of negative values.</a:t>
          </a:r>
        </a:p>
        <a:p>
          <a:pPr marL="171450" lvl="1" indent="-171450" algn="l" defTabSz="844550">
            <a:lnSpc>
              <a:spcPct val="100000"/>
            </a:lnSpc>
            <a:spcBef>
              <a:spcPct val="0"/>
            </a:spcBef>
            <a:spcAft>
              <a:spcPct val="15000"/>
            </a:spcAft>
            <a:buChar char="•"/>
          </a:pPr>
          <a:r>
            <a:rPr lang="en-US" sz="1900" kern="1200"/>
            <a:t>Mathematical function: f(x) = max(αx, x), where α is a small constant.</a:t>
          </a:r>
        </a:p>
      </dsp:txBody>
      <dsp:txXfrm rot="-5400000">
        <a:off x="4015047" y="2523880"/>
        <a:ext cx="7054969" cy="1532257"/>
      </dsp:txXfrm>
    </dsp:sp>
    <dsp:sp modelId="{B1A2CCFE-CC59-4264-B2C7-68BAF407FE4D}">
      <dsp:nvSpPr>
        <dsp:cNvPr id="0" name=""/>
        <dsp:cNvSpPr/>
      </dsp:nvSpPr>
      <dsp:spPr>
        <a:xfrm>
          <a:off x="0" y="2228732"/>
          <a:ext cx="4015047" cy="21225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b="1" kern="1200" err="1"/>
            <a:t>LeakyReLU</a:t>
          </a:r>
          <a:r>
            <a:rPr lang="en-US" sz="3500" b="1" kern="1200"/>
            <a:t> (Leaky Rectified Linear Unit):</a:t>
          </a:r>
          <a:endParaRPr lang="en-US" sz="3500" kern="1200"/>
        </a:p>
      </dsp:txBody>
      <dsp:txXfrm>
        <a:off x="103614" y="2332346"/>
        <a:ext cx="3807819" cy="19153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9311-5AF7-4BF4-8FE8-B5B03F7E4520}">
      <dsp:nvSpPr>
        <dsp:cNvPr id="0" name=""/>
        <dsp:cNvSpPr/>
      </dsp:nvSpPr>
      <dsp:spPr>
        <a:xfrm rot="5400000">
          <a:off x="6301587" y="-2303662"/>
          <a:ext cx="1698041"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solidFill>
                <a:schemeClr val="tx1"/>
              </a:solidFill>
              <a:latin typeface="Arial"/>
              <a:cs typeface="Arial"/>
            </a:rPr>
            <a:t>Commonly used in the output layer of the generator.</a:t>
          </a:r>
        </a:p>
        <a:p>
          <a:pPr marL="228600" lvl="1" indent="-228600" algn="l" defTabSz="933450">
            <a:lnSpc>
              <a:spcPct val="90000"/>
            </a:lnSpc>
            <a:spcBef>
              <a:spcPct val="0"/>
            </a:spcBef>
            <a:spcAft>
              <a:spcPct val="15000"/>
            </a:spcAft>
            <a:buChar char="•"/>
          </a:pPr>
          <a:r>
            <a:rPr lang="en-US" sz="2100" kern="1200">
              <a:solidFill>
                <a:schemeClr val="tx1"/>
              </a:solidFill>
              <a:latin typeface="Arial"/>
              <a:cs typeface="Arial"/>
            </a:rPr>
            <a:t>Produce data within the</a:t>
          </a:r>
          <a:r>
            <a:rPr lang="en-US" sz="2100" b="0" kern="1200">
              <a:solidFill>
                <a:schemeClr val="tx1"/>
              </a:solidFill>
              <a:latin typeface="Arial"/>
              <a:cs typeface="Arial"/>
            </a:rPr>
            <a:t> range of -1 </a:t>
          </a:r>
          <a:r>
            <a:rPr lang="en-US" sz="2100" kern="1200">
              <a:solidFill>
                <a:schemeClr val="tx1"/>
              </a:solidFill>
              <a:latin typeface="Arial"/>
              <a:cs typeface="Arial"/>
            </a:rPr>
            <a:t>to </a:t>
          </a:r>
          <a:r>
            <a:rPr lang="en-US" sz="2100" b="0" kern="1200">
              <a:solidFill>
                <a:schemeClr val="tx1"/>
              </a:solidFill>
              <a:latin typeface="Arial"/>
              <a:cs typeface="Arial"/>
            </a:rPr>
            <a:t>1</a:t>
          </a:r>
          <a:r>
            <a:rPr lang="en-US" sz="2100" kern="1200">
              <a:solidFill>
                <a:schemeClr val="tx1"/>
              </a:solidFill>
              <a:latin typeface="Arial"/>
              <a:cs typeface="Arial"/>
            </a:rPr>
            <a:t>.</a:t>
          </a:r>
        </a:p>
        <a:p>
          <a:pPr marL="228600" lvl="1" indent="-228600" algn="l" defTabSz="933450">
            <a:lnSpc>
              <a:spcPct val="90000"/>
            </a:lnSpc>
            <a:spcBef>
              <a:spcPct val="0"/>
            </a:spcBef>
            <a:spcAft>
              <a:spcPct val="15000"/>
            </a:spcAft>
            <a:buChar char="•"/>
          </a:pPr>
          <a:r>
            <a:rPr lang="en-US" sz="2100" kern="1200" dirty="0">
              <a:solidFill>
                <a:schemeClr val="tx1"/>
              </a:solidFill>
              <a:latin typeface="Arial"/>
              <a:cs typeface="Arial"/>
            </a:rPr>
            <a:t>Mathematical function: 			   </a:t>
          </a:r>
          <a:r>
            <a:rPr lang="en-US" sz="2100" kern="1200" dirty="0">
              <a:solidFill>
                <a:schemeClr val="tx1"/>
              </a:solidFill>
              <a:latin typeface="Calibri"/>
              <a:cs typeface="Calibri"/>
            </a:rPr>
            <a:t>tanh(x) =(exp(x) - exp(-x))/(exp</a:t>
          </a:r>
          <a:r>
            <a:rPr lang="en-US" sz="2100" b="0" kern="1200" dirty="0">
              <a:solidFill>
                <a:schemeClr val="tx1"/>
              </a:solidFill>
              <a:latin typeface="Calibri"/>
              <a:cs typeface="Calibri"/>
            </a:rPr>
            <a:t>(x)+exp(-x))</a:t>
          </a:r>
          <a:endParaRPr lang="en-US" sz="2100" kern="1200" dirty="0">
            <a:solidFill>
              <a:schemeClr val="tx1"/>
            </a:solidFill>
            <a:latin typeface="Calibri"/>
            <a:cs typeface="Calibri"/>
          </a:endParaRPr>
        </a:p>
      </dsp:txBody>
      <dsp:txXfrm rot="-5400000">
        <a:off x="3785616" y="295201"/>
        <a:ext cx="6647092" cy="1532257"/>
      </dsp:txXfrm>
    </dsp:sp>
    <dsp:sp modelId="{AB358C79-9F02-43BB-9849-59BA7A2750BE}">
      <dsp:nvSpPr>
        <dsp:cNvPr id="0" name=""/>
        <dsp:cNvSpPr/>
      </dsp:nvSpPr>
      <dsp:spPr>
        <a:xfrm>
          <a:off x="0" y="53"/>
          <a:ext cx="3785616" cy="21225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l" defTabSz="1822450">
            <a:lnSpc>
              <a:spcPct val="90000"/>
            </a:lnSpc>
            <a:spcBef>
              <a:spcPct val="0"/>
            </a:spcBef>
            <a:spcAft>
              <a:spcPct val="35000"/>
            </a:spcAft>
            <a:buNone/>
          </a:pPr>
          <a:r>
            <a:rPr lang="en-US" sz="4100" b="1" kern="1200">
              <a:solidFill>
                <a:schemeClr val="bg1"/>
              </a:solidFill>
              <a:latin typeface="Calibri"/>
              <a:cs typeface="Calibri"/>
            </a:rPr>
            <a:t>Tanh (Hyperbolic Tangent):</a:t>
          </a:r>
          <a:endParaRPr lang="en-US" sz="4100" kern="1200">
            <a:solidFill>
              <a:schemeClr val="bg1"/>
            </a:solidFill>
            <a:latin typeface="Calibri"/>
            <a:cs typeface="Calibri"/>
          </a:endParaRPr>
        </a:p>
      </dsp:txBody>
      <dsp:txXfrm>
        <a:off x="103614" y="103667"/>
        <a:ext cx="3578388" cy="1915324"/>
      </dsp:txXfrm>
    </dsp:sp>
    <dsp:sp modelId="{D007BBB1-BAFC-4857-841D-ECD246A78AB1}">
      <dsp:nvSpPr>
        <dsp:cNvPr id="0" name=""/>
        <dsp:cNvSpPr/>
      </dsp:nvSpPr>
      <dsp:spPr>
        <a:xfrm rot="5400000">
          <a:off x="6301587" y="-74983"/>
          <a:ext cx="1698041"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solidFill>
                <a:schemeClr val="tx1"/>
              </a:solidFill>
              <a:latin typeface="Arial"/>
              <a:cs typeface="Arial"/>
            </a:rPr>
            <a:t>Used in the output layer to generate data  between 0 and 1.</a:t>
          </a:r>
        </a:p>
        <a:p>
          <a:pPr marL="228600" lvl="1" indent="-228600" algn="l" defTabSz="933450">
            <a:lnSpc>
              <a:spcPct val="90000"/>
            </a:lnSpc>
            <a:spcBef>
              <a:spcPct val="0"/>
            </a:spcBef>
            <a:spcAft>
              <a:spcPct val="15000"/>
            </a:spcAft>
            <a:buChar char="•"/>
          </a:pPr>
          <a:r>
            <a:rPr lang="en-US" sz="2100" kern="1200">
              <a:solidFill>
                <a:schemeClr val="tx1"/>
              </a:solidFill>
              <a:latin typeface="Arial"/>
              <a:cs typeface="Arial"/>
            </a:rPr>
            <a:t>Mathematical function : </a:t>
          </a:r>
          <a:r>
            <a:rPr lang="en-US" sz="2100" kern="1200">
              <a:solidFill>
                <a:schemeClr val="tx1"/>
              </a:solidFill>
              <a:latin typeface="Calibri"/>
              <a:cs typeface="Calibri"/>
            </a:rPr>
            <a:t>σ(x) = 1/(1 + exp(-x))</a:t>
          </a:r>
        </a:p>
      </dsp:txBody>
      <dsp:txXfrm rot="-5400000">
        <a:off x="3785616" y="2523880"/>
        <a:ext cx="6647092" cy="1532257"/>
      </dsp:txXfrm>
    </dsp:sp>
    <dsp:sp modelId="{946B419A-2EBF-43E5-86AB-D46E9018E1D1}">
      <dsp:nvSpPr>
        <dsp:cNvPr id="0" name=""/>
        <dsp:cNvSpPr/>
      </dsp:nvSpPr>
      <dsp:spPr>
        <a:xfrm>
          <a:off x="0" y="2228732"/>
          <a:ext cx="3785616" cy="21225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l" defTabSz="1822450">
            <a:lnSpc>
              <a:spcPct val="90000"/>
            </a:lnSpc>
            <a:spcBef>
              <a:spcPct val="0"/>
            </a:spcBef>
            <a:spcAft>
              <a:spcPct val="35000"/>
            </a:spcAft>
            <a:buNone/>
          </a:pPr>
          <a:r>
            <a:rPr lang="en-US" sz="4100" b="1" kern="1200">
              <a:solidFill>
                <a:schemeClr val="bg1"/>
              </a:solidFill>
              <a:latin typeface="Calibri"/>
              <a:cs typeface="Calibri"/>
            </a:rPr>
            <a:t>Sigmoid:</a:t>
          </a:r>
          <a:endParaRPr lang="en-US" sz="4100" kern="1200">
            <a:solidFill>
              <a:schemeClr val="bg1"/>
            </a:solidFill>
            <a:latin typeface="Calibri"/>
            <a:cs typeface="Calibri"/>
          </a:endParaRPr>
        </a:p>
      </dsp:txBody>
      <dsp:txXfrm>
        <a:off x="103614" y="2332346"/>
        <a:ext cx="3578388" cy="191532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1C20D-AAFF-48C1-8AEC-1A61942E6FDA}" type="datetimeFigureOut">
              <a:rPr lang="en-GB" smtClean="0"/>
              <a:t>09/11/2023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C653C-9343-444D-A8B6-CE74466C3D6F}" type="slidenum">
              <a:rPr lang="en-GB" smtClean="0"/>
              <a:t>‹#›</a:t>
            </a:fld>
            <a:endParaRPr lang="en-GB"/>
          </a:p>
        </p:txBody>
      </p:sp>
    </p:spTree>
    <p:extLst>
      <p:ext uri="{BB962C8B-B14F-4D97-AF65-F5344CB8AC3E}">
        <p14:creationId xmlns:p14="http://schemas.microsoft.com/office/powerpoint/2010/main" val="298432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1"/>
            <a:ext cx="2743200" cy="365125"/>
          </a:xfrm>
          <a:prstGeom prst="rect">
            <a:avLst/>
          </a:prstGeom>
        </p:spPr>
        <p:txBody>
          <a:bodyPr/>
          <a:lstStyle/>
          <a:p>
            <a:fld id="{AC68BF60-450A-4719-B624-3086F2EA2D00}" type="datetime1">
              <a:rPr lang="en-US" smtClean="0"/>
              <a:t>11/9/2023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1334363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2101355D-69A1-460C-AC73-A49214E74360}" type="datetime1">
              <a:rPr lang="en-US" smtClean="0"/>
              <a:t>11/9/2023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6435880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63FAB9B9-22F6-46CD-A5CC-DE483E802231}" type="datetime1">
              <a:rPr lang="en-US" smtClean="0"/>
              <a:t>11/9/2023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69641072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1"/>
            <a:ext cx="2743200" cy="365125"/>
          </a:xfrm>
          <a:prstGeom prst="rect">
            <a:avLst/>
          </a:prstGeom>
        </p:spPr>
        <p:txBody>
          <a:bodyPr/>
          <a:lstStyle/>
          <a:p>
            <a:fld id="{05F68A32-887D-4963-888E-221F236EADAA}" type="datetime1">
              <a:rPr lang="en-US" smtClean="0"/>
              <a:t>11/9/2023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132000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385E8815-53AB-4442-ABDA-1D1538579A8E}" type="datetime1">
              <a:rPr lang="en-US" smtClean="0"/>
              <a:t>11/9/2023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0659051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331C9E86-3A8D-4ACD-87A1-79E4DFDA2A8A}" type="datetime1">
              <a:rPr lang="en-US" smtClean="0"/>
              <a:t>11/9/2023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64603004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3ADE889B-86C1-4571-A9FC-78B70904A6FF}" type="datetime1">
              <a:rPr lang="en-US" smtClean="0"/>
              <a:t>11/9/2023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3106606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1"/>
            <a:ext cx="2743200" cy="365125"/>
          </a:xfrm>
          <a:prstGeom prst="rect">
            <a:avLst/>
          </a:prstGeom>
        </p:spPr>
        <p:txBody>
          <a:bodyPr/>
          <a:lstStyle/>
          <a:p>
            <a:fld id="{7C1AB6FE-AFFD-4A42-A999-1A14627F6E26}" type="datetime1">
              <a:rPr lang="en-US" smtClean="0"/>
              <a:t>11/9/2023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43538422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EAB798E0-8FCC-414A-83D9-478DE82E80C6}" type="datetime1">
              <a:rPr lang="en-US" smtClean="0"/>
              <a:t>11/9/2023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75732456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2678335D-50EF-46A1-AD70-E58E554ACD3C}" type="datetime1">
              <a:rPr lang="en-US" smtClean="0"/>
              <a:t>11/9/2023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65002130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34E432FE-1E69-46CA-8F19-E234402C2F68}" type="datetime1">
              <a:rPr lang="en-US" smtClean="0"/>
              <a:t>11/9/2023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8651487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2399756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pytorch.org/docs/stable/torchvision/index.html" TargetMode="External"/><Relationship Id="rId2" Type="http://schemas.openxmlformats.org/officeDocument/2006/relationships/hyperlink" Target="https://en.wikipedia.org/wiki/MNIST_database" TargetMode="External"/><Relationship Id="rId1" Type="http://schemas.openxmlformats.org/officeDocument/2006/relationships/slideLayout" Target="../slideLayouts/slideLayout4.xml"/><Relationship Id="rId4" Type="http://schemas.openxmlformats.org/officeDocument/2006/relationships/hyperlink" Target="https://colab.research.google.com/drive/1SgBRFGexKlB1s8ktotTZlLdJYTzcb9Lq#scrollTo=l-ZDoV3MxWs2"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6.png"/><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2" Type="http://schemas.openxmlformats.org/officeDocument/2006/relationships/hyperlink" Target="https://colab.research.google.com/drive/1SgBRFGexKlB1s8ktotTZlLdJYTzcb9Lq#scrollTo=hweLx0GIxSOL&amp;line=1&amp;uniqifier=1"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7.png"/><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1/relationships/webextension" Target="../webextensions/webextension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colab.research.google.com/drive/1SgBRFGexKlB1s8ktotTZlLdJYTzcb9Lq#scrollTo=l-ZDoV3MxWs2&amp;line=38&amp;uniqifier=1"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deepai.org/machine-learning-glossary-and-terms/generative-adversarial-network" TargetMode="External"/><Relationship Id="rId7" Type="http://schemas.openxmlformats.org/officeDocument/2006/relationships/hyperlink" Target="https://machinelearningmastery.com/tour-of-generative-adversarial-network-models/" TargetMode="External"/><Relationship Id="rId2" Type="http://schemas.openxmlformats.org/officeDocument/2006/relationships/hyperlink" Target="https://en.wikipedia.org/wiki/Generative_adversarial_network#/media/File:Generative_Adversarial_Network_illustration.svg" TargetMode="External"/><Relationship Id="rId1" Type="http://schemas.openxmlformats.org/officeDocument/2006/relationships/slideLayout" Target="../slideLayouts/slideLayout2.xml"/><Relationship Id="rId6" Type="http://schemas.openxmlformats.org/officeDocument/2006/relationships/hyperlink" Target="https://towardsdatascience.com/art-of-generative-adversarial-networks-gan-62e96a21bc35" TargetMode="External"/><Relationship Id="rId5" Type="http://schemas.openxmlformats.org/officeDocument/2006/relationships/hyperlink" Target="https://jonathan-hui.medium.com/gan-whats-generative-adversarial-networks-and-its-application-f39ed278ef09" TargetMode="External"/><Relationship Id="rId4" Type="http://schemas.openxmlformats.org/officeDocument/2006/relationships/hyperlink" Target="https://realpython.com/generative-adversarial-network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ealpython.com/generative-adversarial-network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0281-5013-4E23-A6CE-090000A6D2EA}"/>
              </a:ext>
            </a:extLst>
          </p:cNvPr>
          <p:cNvSpPr>
            <a:spLocks noGrp="1"/>
          </p:cNvSpPr>
          <p:nvPr>
            <p:ph type="ctrTitle"/>
          </p:nvPr>
        </p:nvSpPr>
        <p:spPr/>
        <p:txBody>
          <a:bodyPr/>
          <a:lstStyle/>
          <a:p>
            <a:r>
              <a:rPr lang="en-US">
                <a:ea typeface="Calibri Light"/>
                <a:cs typeface="Calibri Light"/>
              </a:rPr>
              <a:t>Generative Adversarial Networks</a:t>
            </a:r>
            <a:endParaRPr lang="en-US"/>
          </a:p>
        </p:txBody>
      </p:sp>
      <p:sp>
        <p:nvSpPr>
          <p:cNvPr id="3" name="Subtitle 2">
            <a:extLst>
              <a:ext uri="{FF2B5EF4-FFF2-40B4-BE49-F238E27FC236}">
                <a16:creationId xmlns:a16="http://schemas.microsoft.com/office/drawing/2014/main" id="{D9E7D6DC-3DD7-415F-B111-ECE55C9D4DA9}"/>
              </a:ext>
            </a:extLst>
          </p:cNvPr>
          <p:cNvSpPr>
            <a:spLocks noGrp="1"/>
          </p:cNvSpPr>
          <p:nvPr>
            <p:ph type="subTitle" idx="1"/>
          </p:nvPr>
        </p:nvSpPr>
        <p:spPr>
          <a:xfrm>
            <a:off x="1524000" y="3602037"/>
            <a:ext cx="4754451" cy="1655763"/>
          </a:xfrm>
        </p:spPr>
        <p:txBody>
          <a:bodyPr vert="horz" lIns="91440" tIns="45720" rIns="91440" bIns="45720" rtlCol="0" anchor="t">
            <a:normAutofit lnSpcReduction="10000"/>
          </a:bodyPr>
          <a:lstStyle/>
          <a:p>
            <a:r>
              <a:rPr lang="en-US" dirty="0">
                <a:ea typeface="Calibri"/>
                <a:cs typeface="Calibri"/>
              </a:rPr>
              <a:t>Presented by:</a:t>
            </a:r>
          </a:p>
          <a:p>
            <a:r>
              <a:rPr lang="en-US" dirty="0">
                <a:ea typeface="Calibri"/>
                <a:cs typeface="Calibri"/>
              </a:rPr>
              <a:t>Dhaval </a:t>
            </a:r>
            <a:r>
              <a:rPr lang="en-US" dirty="0" err="1">
                <a:ea typeface="Calibri"/>
                <a:cs typeface="Calibri"/>
              </a:rPr>
              <a:t>Devshibhai</a:t>
            </a:r>
            <a:r>
              <a:rPr lang="en-US" dirty="0">
                <a:ea typeface="Calibri"/>
                <a:cs typeface="Calibri"/>
              </a:rPr>
              <a:t> </a:t>
            </a:r>
            <a:r>
              <a:rPr lang="en-US" dirty="0" err="1">
                <a:ea typeface="Calibri"/>
                <a:cs typeface="Calibri"/>
              </a:rPr>
              <a:t>Kathiriya</a:t>
            </a:r>
            <a:endParaRPr lang="en-US" dirty="0"/>
          </a:p>
          <a:p>
            <a:r>
              <a:rPr lang="en-US" dirty="0">
                <a:ea typeface="Calibri"/>
                <a:cs typeface="Calibri"/>
              </a:rPr>
              <a:t>Sher Mohammad</a:t>
            </a:r>
          </a:p>
          <a:p>
            <a:r>
              <a:rPr lang="en-US" dirty="0">
                <a:ea typeface="Calibri"/>
                <a:cs typeface="Calibri"/>
              </a:rPr>
              <a:t>Dheeraj Bharat Sethi</a:t>
            </a:r>
          </a:p>
        </p:txBody>
      </p:sp>
      <p:sp>
        <p:nvSpPr>
          <p:cNvPr id="4" name="Slide Number Placeholder 3">
            <a:extLst>
              <a:ext uri="{FF2B5EF4-FFF2-40B4-BE49-F238E27FC236}">
                <a16:creationId xmlns:a16="http://schemas.microsoft.com/office/drawing/2014/main" id="{0FF07E6D-EDD6-445A-BF54-A8EDA4E75ED5}"/>
              </a:ext>
            </a:extLst>
          </p:cNvPr>
          <p:cNvSpPr>
            <a:spLocks noGrp="1"/>
          </p:cNvSpPr>
          <p:nvPr>
            <p:ph type="sldNum" sz="quarter" idx="12"/>
          </p:nvPr>
        </p:nvSpPr>
        <p:spPr>
          <a:xfrm>
            <a:off x="-740" y="6252778"/>
            <a:ext cx="2743200" cy="365125"/>
          </a:xfrm>
        </p:spPr>
        <p:txBody>
          <a:bodyPr/>
          <a:lstStyle/>
          <a:p>
            <a:fld id="{2DEBF6B5-A8B6-5742-91AE-8DC29EBB8E42}" type="slidenum">
              <a:rPr lang="en-US" smtClean="0"/>
              <a:t>1</a:t>
            </a:fld>
            <a:endParaRPr lang="en-US" dirty="0"/>
          </a:p>
        </p:txBody>
      </p:sp>
      <p:sp>
        <p:nvSpPr>
          <p:cNvPr id="6" name="Subtitle 2">
            <a:extLst>
              <a:ext uri="{FF2B5EF4-FFF2-40B4-BE49-F238E27FC236}">
                <a16:creationId xmlns:a16="http://schemas.microsoft.com/office/drawing/2014/main" id="{B868946A-91DC-FCAA-C20F-CE37A712527A}"/>
              </a:ext>
            </a:extLst>
          </p:cNvPr>
          <p:cNvSpPr txBox="1">
            <a:spLocks/>
          </p:cNvSpPr>
          <p:nvPr/>
        </p:nvSpPr>
        <p:spPr>
          <a:xfrm>
            <a:off x="6024282" y="3597555"/>
            <a:ext cx="4754451" cy="1655763"/>
          </a:xfrm>
          <a:prstGeom prst="rect">
            <a:avLst/>
          </a:prstGeom>
        </p:spPr>
        <p:txBody>
          <a:bodyPr vert="horz" lIns="91440" tIns="45720" rIns="91440" bIns="45720"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a:rPr>
              <a:t>Instructor:</a:t>
            </a:r>
            <a:endParaRPr lang="en-US"/>
          </a:p>
          <a:p>
            <a:r>
              <a:rPr lang="en-US">
                <a:cs typeface="Calibri"/>
              </a:rPr>
              <a:t>Dr. Yasser </a:t>
            </a:r>
            <a:r>
              <a:rPr lang="en-US" err="1">
                <a:cs typeface="Calibri"/>
              </a:rPr>
              <a:t>Alginahi</a:t>
            </a:r>
            <a:endParaRPr lang="en-US">
              <a:cs typeface="Calibri"/>
            </a:endParaRPr>
          </a:p>
          <a:p>
            <a:r>
              <a:rPr lang="en-US">
                <a:cs typeface="Calibri"/>
              </a:rPr>
              <a:t>Nov. 3rd, 2023</a:t>
            </a:r>
          </a:p>
        </p:txBody>
      </p:sp>
    </p:spTree>
    <p:extLst>
      <p:ext uri="{BB962C8B-B14F-4D97-AF65-F5344CB8AC3E}">
        <p14:creationId xmlns:p14="http://schemas.microsoft.com/office/powerpoint/2010/main" val="423906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4859-CC20-6D17-77C8-1C0D05C2B5D3}"/>
              </a:ext>
            </a:extLst>
          </p:cNvPr>
          <p:cNvSpPr>
            <a:spLocks noGrp="1"/>
          </p:cNvSpPr>
          <p:nvPr>
            <p:ph type="title"/>
          </p:nvPr>
        </p:nvSpPr>
        <p:spPr/>
        <p:txBody>
          <a:bodyPr/>
          <a:lstStyle/>
          <a:p>
            <a:r>
              <a:rPr lang="en-GB">
                <a:cs typeface="Calibri Light"/>
              </a:rPr>
              <a:t>GAN Architecture explained</a:t>
            </a:r>
            <a:r>
              <a:rPr lang="en-GB" sz="1400">
                <a:cs typeface="Calibri Light"/>
              </a:rPr>
              <a:t>[3]</a:t>
            </a:r>
            <a:endParaRPr lang="en-GB" sz="1400"/>
          </a:p>
        </p:txBody>
      </p:sp>
      <p:sp>
        <p:nvSpPr>
          <p:cNvPr id="4" name="Slide Number Placeholder 3">
            <a:extLst>
              <a:ext uri="{FF2B5EF4-FFF2-40B4-BE49-F238E27FC236}">
                <a16:creationId xmlns:a16="http://schemas.microsoft.com/office/drawing/2014/main" id="{BD5F6668-DBDB-7ECB-B9E0-ADFFBC1BDF0E}"/>
              </a:ext>
            </a:extLst>
          </p:cNvPr>
          <p:cNvSpPr>
            <a:spLocks noGrp="1"/>
          </p:cNvSpPr>
          <p:nvPr>
            <p:ph type="sldNum" sz="quarter" idx="12"/>
          </p:nvPr>
        </p:nvSpPr>
        <p:spPr>
          <a:xfrm>
            <a:off x="60512" y="6255498"/>
            <a:ext cx="2743200" cy="365125"/>
          </a:xfrm>
        </p:spPr>
        <p:txBody>
          <a:bodyPr/>
          <a:lstStyle/>
          <a:p>
            <a:fld id="{2DEBF6B5-A8B6-5742-91AE-8DC29EBB8E42}" type="slidenum">
              <a:rPr lang="en-US" dirty="0" smtClean="0"/>
              <a:t>10</a:t>
            </a:fld>
            <a:endParaRPr lang="en-US"/>
          </a:p>
        </p:txBody>
      </p:sp>
      <p:graphicFrame>
        <p:nvGraphicFramePr>
          <p:cNvPr id="42" name="Content Placeholder 2">
            <a:extLst>
              <a:ext uri="{FF2B5EF4-FFF2-40B4-BE49-F238E27FC236}">
                <a16:creationId xmlns:a16="http://schemas.microsoft.com/office/drawing/2014/main" id="{CCD4C7FE-E934-127A-4407-862CEF65E540}"/>
              </a:ext>
            </a:extLst>
          </p:cNvPr>
          <p:cNvGraphicFramePr>
            <a:graphicFrameLocks noGrp="1"/>
          </p:cNvGraphicFramePr>
          <p:nvPr>
            <p:extLst>
              <p:ext uri="{D42A27DB-BD31-4B8C-83A1-F6EECF244321}">
                <p14:modId xmlns:p14="http://schemas.microsoft.com/office/powerpoint/2010/main" val="2844134738"/>
              </p:ext>
            </p:extLst>
          </p:nvPr>
        </p:nvGraphicFramePr>
        <p:xfrm>
          <a:off x="838200" y="1587599"/>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119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0FE1-645C-32A8-405E-0DD4475761E0}"/>
              </a:ext>
            </a:extLst>
          </p:cNvPr>
          <p:cNvSpPr>
            <a:spLocks noGrp="1"/>
          </p:cNvSpPr>
          <p:nvPr>
            <p:ph type="title"/>
          </p:nvPr>
        </p:nvSpPr>
        <p:spPr/>
        <p:txBody>
          <a:bodyPr/>
          <a:lstStyle/>
          <a:p>
            <a:r>
              <a:rPr lang="en-GB" b="1" i="1">
                <a:solidFill>
                  <a:srgbClr val="00B050"/>
                </a:solidFill>
                <a:ea typeface="+mj-lt"/>
                <a:cs typeface="+mj-lt"/>
              </a:rPr>
              <a:t>Discriminator </a:t>
            </a:r>
            <a:r>
              <a:rPr lang="en-GB">
                <a:ea typeface="+mj-lt"/>
                <a:cs typeface="+mj-lt"/>
              </a:rPr>
              <a:t>– </a:t>
            </a:r>
            <a:r>
              <a:rPr lang="en-GB" sz="3600" i="1">
                <a:ea typeface="+mj-lt"/>
                <a:cs typeface="+mj-lt"/>
              </a:rPr>
              <a:t>the real hero</a:t>
            </a:r>
            <a:endParaRPr lang="en-US" sz="3600" i="1">
              <a:cs typeface="Calibri Light" panose="020F0302020204030204"/>
            </a:endParaRPr>
          </a:p>
        </p:txBody>
      </p:sp>
      <p:sp>
        <p:nvSpPr>
          <p:cNvPr id="4" name="Slide Number Placeholder 3">
            <a:extLst>
              <a:ext uri="{FF2B5EF4-FFF2-40B4-BE49-F238E27FC236}">
                <a16:creationId xmlns:a16="http://schemas.microsoft.com/office/drawing/2014/main" id="{EB30A622-42A2-7A6D-33F4-BD6C3A188741}"/>
              </a:ext>
            </a:extLst>
          </p:cNvPr>
          <p:cNvSpPr>
            <a:spLocks noGrp="1"/>
          </p:cNvSpPr>
          <p:nvPr>
            <p:ph type="sldNum" sz="quarter" idx="12"/>
          </p:nvPr>
        </p:nvSpPr>
        <p:spPr>
          <a:xfrm>
            <a:off x="2424" y="6269220"/>
            <a:ext cx="2743200" cy="365125"/>
          </a:xfrm>
        </p:spPr>
        <p:txBody>
          <a:bodyPr/>
          <a:lstStyle/>
          <a:p>
            <a:fld id="{2DEBF6B5-A8B6-5742-91AE-8DC29EBB8E42}" type="slidenum">
              <a:rPr lang="en-US" dirty="0" smtClean="0"/>
              <a:t>11</a:t>
            </a:fld>
            <a:endParaRPr lang="en-US"/>
          </a:p>
        </p:txBody>
      </p:sp>
      <p:graphicFrame>
        <p:nvGraphicFramePr>
          <p:cNvPr id="21" name="Content Placeholder 2">
            <a:extLst>
              <a:ext uri="{FF2B5EF4-FFF2-40B4-BE49-F238E27FC236}">
                <a16:creationId xmlns:a16="http://schemas.microsoft.com/office/drawing/2014/main" id="{CEED72EB-DB96-699E-6BD6-38D3374A7F92}"/>
              </a:ext>
            </a:extLst>
          </p:cNvPr>
          <p:cNvGraphicFramePr>
            <a:graphicFrameLocks noGrp="1"/>
          </p:cNvGraphicFramePr>
          <p:nvPr>
            <p:extLst>
              <p:ext uri="{D42A27DB-BD31-4B8C-83A1-F6EECF244321}">
                <p14:modId xmlns:p14="http://schemas.microsoft.com/office/powerpoint/2010/main" val="2914663076"/>
              </p:ext>
            </p:extLst>
          </p:nvPr>
        </p:nvGraphicFramePr>
        <p:xfrm>
          <a:off x="885237" y="163747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081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8CDB-E6A9-BBB3-BDC4-649EE53A89E4}"/>
              </a:ext>
            </a:extLst>
          </p:cNvPr>
          <p:cNvSpPr>
            <a:spLocks noGrp="1"/>
          </p:cNvSpPr>
          <p:nvPr>
            <p:ph type="title"/>
          </p:nvPr>
        </p:nvSpPr>
        <p:spPr>
          <a:xfrm>
            <a:off x="876693" y="741391"/>
            <a:ext cx="4597747" cy="1616203"/>
          </a:xfrm>
        </p:spPr>
        <p:txBody>
          <a:bodyPr vert="horz" lIns="91440" tIns="45720" rIns="91440" bIns="45720" rtlCol="0" anchor="b">
            <a:normAutofit/>
          </a:bodyPr>
          <a:lstStyle/>
          <a:p>
            <a:pPr defTabSz="914400"/>
            <a:r>
              <a:rPr lang="en-US" sz="3200" b="1" kern="1200">
                <a:latin typeface="+mj-lt"/>
                <a:ea typeface="+mj-ea"/>
                <a:cs typeface="+mj-cs"/>
              </a:rPr>
              <a:t>Discriminator </a:t>
            </a:r>
            <a:r>
              <a:rPr lang="en-US" sz="3200" b="1" i="1" kern="1200">
                <a:latin typeface="+mj-lt"/>
                <a:ea typeface="+mj-ea"/>
                <a:cs typeface="+mj-cs"/>
              </a:rPr>
              <a:t>training and learning</a:t>
            </a:r>
            <a:r>
              <a:rPr lang="en-US" sz="1400" b="1" i="1"/>
              <a:t>[3]</a:t>
            </a:r>
            <a:endParaRPr lang="en-US" sz="1400" b="1" i="1" kern="1200">
              <a:latin typeface="+mj-lt"/>
              <a:ea typeface="+mj-ea"/>
              <a:cs typeface="+mj-cs"/>
            </a:endParaRPr>
          </a:p>
        </p:txBody>
      </p:sp>
      <p:sp>
        <p:nvSpPr>
          <p:cNvPr id="3" name="Content Placeholder 2">
            <a:extLst>
              <a:ext uri="{FF2B5EF4-FFF2-40B4-BE49-F238E27FC236}">
                <a16:creationId xmlns:a16="http://schemas.microsoft.com/office/drawing/2014/main" id="{DF98BD2F-15D7-DB8C-E881-850A47C2027E}"/>
              </a:ext>
            </a:extLst>
          </p:cNvPr>
          <p:cNvSpPr>
            <a:spLocks noGrp="1"/>
          </p:cNvSpPr>
          <p:nvPr>
            <p:ph sz="half" idx="2"/>
          </p:nvPr>
        </p:nvSpPr>
        <p:spPr>
          <a:xfrm>
            <a:off x="876693" y="2533476"/>
            <a:ext cx="4597746" cy="3447832"/>
          </a:xfrm>
        </p:spPr>
        <p:txBody>
          <a:bodyPr vert="horz" lIns="91440" tIns="45720" rIns="91440" bIns="45720" rtlCol="0" anchor="t">
            <a:normAutofit lnSpcReduction="10000"/>
          </a:bodyPr>
          <a:lstStyle/>
          <a:p>
            <a:pPr marL="285115" indent="-285750" defTabSz="914400">
              <a:spcBef>
                <a:spcPts val="0"/>
              </a:spcBef>
              <a:buFont typeface="Wingdings" panose="020B0604020202020204" pitchFamily="34" charset="0"/>
              <a:buChar char="q"/>
            </a:pPr>
            <a:r>
              <a:rPr lang="en-US" sz="1700" dirty="0"/>
              <a:t>While we are training the discriminator,</a:t>
            </a:r>
            <a:r>
              <a:rPr lang="en-US" sz="1700" i="1" dirty="0"/>
              <a:t> we do not train the generator</a:t>
            </a:r>
            <a:r>
              <a:rPr lang="en-US" sz="1700" dirty="0"/>
              <a:t>, but hold the generator’s weights constant and use it to produce negative examples for the discriminator.</a:t>
            </a:r>
            <a:endParaRPr lang="en-US" dirty="0"/>
          </a:p>
          <a:p>
            <a:pPr marL="285115" indent="-285750" defTabSz="914400">
              <a:buFont typeface="Wingdings" panose="020B0604020202020204" pitchFamily="34" charset="0"/>
              <a:buChar char="q"/>
            </a:pPr>
            <a:r>
              <a:rPr lang="en-US" sz="1700" dirty="0"/>
              <a:t>Pass some real examples, and some fake examples from the generator, into the discriminator as input.</a:t>
            </a:r>
            <a:endParaRPr lang="en-US" sz="1700" dirty="0">
              <a:cs typeface="Calibri" panose="020F0502020204030204"/>
            </a:endParaRPr>
          </a:p>
          <a:p>
            <a:pPr marL="285115" indent="-285750" defTabSz="914400">
              <a:buFont typeface="Wingdings" panose="020B0604020202020204" pitchFamily="34" charset="0"/>
              <a:buChar char="q"/>
            </a:pPr>
            <a:r>
              <a:rPr lang="en-US" sz="1700" dirty="0"/>
              <a:t>Calculate the discriminator </a:t>
            </a:r>
            <a:r>
              <a:rPr lang="en-US" sz="1700" i="1" dirty="0"/>
              <a:t>loss </a:t>
            </a:r>
            <a:r>
              <a:rPr lang="en-US" sz="1700" dirty="0"/>
              <a:t>using a suitable function such as the cross-entropy loss.</a:t>
            </a:r>
            <a:endParaRPr lang="en-US" sz="1700" dirty="0">
              <a:cs typeface="Calibri" panose="020F0502020204030204"/>
            </a:endParaRPr>
          </a:p>
          <a:p>
            <a:pPr marL="285115" indent="-285750" defTabSz="914400">
              <a:buFont typeface="Wingdings" panose="020B0604020202020204" pitchFamily="34" charset="0"/>
              <a:buChar char="q"/>
            </a:pPr>
            <a:r>
              <a:rPr lang="en-US" sz="1700" dirty="0"/>
              <a:t>Update the discriminator’s </a:t>
            </a:r>
            <a:r>
              <a:rPr lang="en-US" sz="1700" i="1" dirty="0"/>
              <a:t>weights </a:t>
            </a:r>
            <a:r>
              <a:rPr lang="en-US" sz="1700" dirty="0"/>
              <a:t>through backpropagation.</a:t>
            </a:r>
            <a:endParaRPr lang="en-US" sz="1700" dirty="0">
              <a:cs typeface="Calibri" panose="020F0502020204030204"/>
            </a:endParaRPr>
          </a:p>
          <a:p>
            <a:pPr marL="227965" indent="-228600" defTabSz="914400"/>
            <a:endParaRPr lang="en-US" sz="1700" dirty="0"/>
          </a:p>
        </p:txBody>
      </p:sp>
      <p:pic>
        <p:nvPicPr>
          <p:cNvPr id="6" name="Content Placeholder 5">
            <a:extLst>
              <a:ext uri="{FF2B5EF4-FFF2-40B4-BE49-F238E27FC236}">
                <a16:creationId xmlns:a16="http://schemas.microsoft.com/office/drawing/2014/main" id="{2BC68B05-A48F-14ED-3433-09661643B669}"/>
              </a:ext>
            </a:extLst>
          </p:cNvPr>
          <p:cNvPicPr>
            <a:picLocks noGrp="1" noChangeAspect="1"/>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5770487" y="2037487"/>
            <a:ext cx="6243818" cy="3373769"/>
          </a:xfrm>
          <a:prstGeom prst="rect">
            <a:avLst/>
          </a:prstGeom>
        </p:spPr>
      </p:pic>
      <p:grpSp>
        <p:nvGrpSpPr>
          <p:cNvPr id="11" name="Group 1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675010D-FCFA-F45B-C2B7-EEAA2929ACF5}"/>
              </a:ext>
            </a:extLst>
          </p:cNvPr>
          <p:cNvSpPr txBox="1"/>
          <p:nvPr/>
        </p:nvSpPr>
        <p:spPr>
          <a:xfrm>
            <a:off x="6096001" y="5575469"/>
            <a:ext cx="5319062" cy="235283"/>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Source: https://tinyurl.com/2nx5sy9y</a:t>
            </a:r>
            <a:endParaRPr lang="en-GB" sz="1300">
              <a:solidFill>
                <a:srgbClr val="FFFFFF"/>
              </a:solidFill>
            </a:endParaRPr>
          </a:p>
        </p:txBody>
      </p:sp>
      <p:sp>
        <p:nvSpPr>
          <p:cNvPr id="7" name="Slide Number Placeholder 6">
            <a:extLst>
              <a:ext uri="{FF2B5EF4-FFF2-40B4-BE49-F238E27FC236}">
                <a16:creationId xmlns:a16="http://schemas.microsoft.com/office/drawing/2014/main" id="{83C372A8-97B1-5489-7573-11EFD83C3816}"/>
              </a:ext>
            </a:extLst>
          </p:cNvPr>
          <p:cNvSpPr>
            <a:spLocks noGrp="1"/>
          </p:cNvSpPr>
          <p:nvPr>
            <p:ph type="sldNum" sz="quarter" idx="12"/>
          </p:nvPr>
        </p:nvSpPr>
        <p:spPr>
          <a:xfrm>
            <a:off x="82924" y="6289116"/>
            <a:ext cx="2743200" cy="365125"/>
          </a:xfrm>
        </p:spPr>
        <p:txBody>
          <a:bodyPr/>
          <a:lstStyle/>
          <a:p>
            <a:fld id="{2DEBF6B5-A8B6-5742-91AE-8DC29EBB8E42}" type="slidenum">
              <a:rPr lang="en-US" smtClean="0"/>
              <a:t>12</a:t>
            </a:fld>
            <a:endParaRPr lang="en-GB" dirty="0"/>
          </a:p>
        </p:txBody>
      </p:sp>
    </p:spTree>
    <p:extLst>
      <p:ext uri="{BB962C8B-B14F-4D97-AF65-F5344CB8AC3E}">
        <p14:creationId xmlns:p14="http://schemas.microsoft.com/office/powerpoint/2010/main" val="45514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3CD5-6726-0C5E-C0AF-BAD84D5E737C}"/>
              </a:ext>
            </a:extLst>
          </p:cNvPr>
          <p:cNvSpPr>
            <a:spLocks noGrp="1"/>
          </p:cNvSpPr>
          <p:nvPr>
            <p:ph type="title"/>
          </p:nvPr>
        </p:nvSpPr>
        <p:spPr>
          <a:xfrm>
            <a:off x="911163" y="688262"/>
            <a:ext cx="8831704" cy="1520941"/>
          </a:xfrm>
        </p:spPr>
        <p:txBody>
          <a:bodyPr vert="horz" lIns="91440" tIns="45720" rIns="91440" bIns="45720" rtlCol="0" anchor="b">
            <a:normAutofit/>
          </a:bodyPr>
          <a:lstStyle/>
          <a:p>
            <a:pPr defTabSz="914400"/>
            <a:r>
              <a:rPr lang="en-US" sz="3600" kern="1200" dirty="0">
                <a:solidFill>
                  <a:schemeClr val="tx1"/>
                </a:solidFill>
                <a:latin typeface="+mj-lt"/>
                <a:ea typeface="+mj-ea"/>
                <a:cs typeface="+mj-cs"/>
              </a:rPr>
              <a:t>GAN Code Setup and Discriminator 💻</a:t>
            </a:r>
          </a:p>
        </p:txBody>
      </p:sp>
      <p:grpSp>
        <p:nvGrpSpPr>
          <p:cNvPr id="46" name="Group 23">
            <a:extLst>
              <a:ext uri="{FF2B5EF4-FFF2-40B4-BE49-F238E27FC236}">
                <a16:creationId xmlns:a16="http://schemas.microsoft.com/office/drawing/2014/main" id="{D99D003E-0ABA-2640-4DCE-C83118F8B8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64608" y="74723"/>
            <a:ext cx="1821184" cy="2084383"/>
            <a:chOff x="10264608" y="74723"/>
            <a:chExt cx="1821184" cy="2084383"/>
          </a:xfrm>
        </p:grpSpPr>
        <p:sp>
          <p:nvSpPr>
            <p:cNvPr id="25" name="Freeform: Shape 24">
              <a:extLst>
                <a:ext uri="{FF2B5EF4-FFF2-40B4-BE49-F238E27FC236}">
                  <a16:creationId xmlns:a16="http://schemas.microsoft.com/office/drawing/2014/main" id="{0CFE9322-8412-2C6F-73B8-3B230B6C32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1465047" flipV="1">
              <a:off x="11636678" y="400406"/>
              <a:ext cx="413532" cy="36865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1205" h="5864449">
                  <a:moveTo>
                    <a:pt x="2780481" y="-2"/>
                  </a:moveTo>
                  <a:cubicBezTo>
                    <a:pt x="3471109" y="183340"/>
                    <a:pt x="4437309" y="1599245"/>
                    <a:pt x="4737647" y="2234093"/>
                  </a:cubicBezTo>
                  <a:cubicBezTo>
                    <a:pt x="5037985" y="2868941"/>
                    <a:pt x="4730843" y="3539758"/>
                    <a:pt x="4452769" y="4137274"/>
                  </a:cubicBezTo>
                  <a:cubicBezTo>
                    <a:pt x="4174695" y="4734790"/>
                    <a:pt x="3382031" y="5704221"/>
                    <a:pt x="3069205" y="5819190"/>
                  </a:cubicBezTo>
                  <a:cubicBezTo>
                    <a:pt x="2358359" y="6040255"/>
                    <a:pt x="1581959" y="5401313"/>
                    <a:pt x="1076274" y="4985423"/>
                  </a:cubicBezTo>
                  <a:cubicBezTo>
                    <a:pt x="570590" y="4569533"/>
                    <a:pt x="146935" y="3953087"/>
                    <a:pt x="35098" y="3323852"/>
                  </a:cubicBezTo>
                  <a:cubicBezTo>
                    <a:pt x="-92687" y="2646770"/>
                    <a:pt x="136312" y="1688019"/>
                    <a:pt x="593876" y="1134043"/>
                  </a:cubicBezTo>
                  <a:cubicBezTo>
                    <a:pt x="1051440" y="580067"/>
                    <a:pt x="2127808" y="30746"/>
                    <a:pt x="2780481" y="-2"/>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25">
              <a:extLst>
                <a:ext uri="{FF2B5EF4-FFF2-40B4-BE49-F238E27FC236}">
                  <a16:creationId xmlns:a16="http://schemas.microsoft.com/office/drawing/2014/main" id="{A9D4868E-6D79-0426-1A49-3C86BD22D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C88C9C6-35F2-12BD-71B4-D1433301B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27">
              <a:extLst>
                <a:ext uri="{FF2B5EF4-FFF2-40B4-BE49-F238E27FC236}">
                  <a16:creationId xmlns:a16="http://schemas.microsoft.com/office/drawing/2014/main" id="{127C1964-ED6C-3A69-CCE9-475EE23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8" y="74723"/>
              <a:ext cx="1083994" cy="1037613"/>
            </a:xfrm>
            <a:custGeom>
              <a:avLst/>
              <a:gdLst>
                <a:gd name="connsiteX0" fmla="*/ 886520 w 1083994"/>
                <a:gd name="connsiteY0" fmla="*/ 0 h 1037613"/>
                <a:gd name="connsiteX1" fmla="*/ 990233 w 1083994"/>
                <a:gd name="connsiteY1" fmla="*/ 29654 h 1037613"/>
                <a:gd name="connsiteX2" fmla="*/ 993535 w 1083994"/>
                <a:gd name="connsiteY2" fmla="*/ 43082 h 1037613"/>
                <a:gd name="connsiteX3" fmla="*/ 1051675 w 1083994"/>
                <a:gd name="connsiteY3" fmla="*/ 356973 h 1037613"/>
                <a:gd name="connsiteX4" fmla="*/ 1083975 w 1083994"/>
                <a:gd name="connsiteY4" fmla="*/ 602023 h 1037613"/>
                <a:gd name="connsiteX5" fmla="*/ 966613 w 1083994"/>
                <a:gd name="connsiteY5" fmla="*/ 901753 h 1037613"/>
                <a:gd name="connsiteX6" fmla="*/ 713135 w 1083994"/>
                <a:gd name="connsiteY6" fmla="*/ 1026319 h 1037613"/>
                <a:gd name="connsiteX7" fmla="*/ 318855 w 1083994"/>
                <a:gd name="connsiteY7" fmla="*/ 989106 h 1037613"/>
                <a:gd name="connsiteX8" fmla="*/ 128776 w 1083994"/>
                <a:gd name="connsiteY8" fmla="*/ 649273 h 1037613"/>
                <a:gd name="connsiteX9" fmla="*/ 0 w 1083994"/>
                <a:gd name="connsiteY9" fmla="*/ 49738 h 1037613"/>
                <a:gd name="connsiteX10" fmla="*/ 620956 w 1083994"/>
                <a:gd name="connsiteY10" fmla="*/ 642355 h 1037613"/>
                <a:gd name="connsiteX11" fmla="*/ 886064 w 1083994"/>
                <a:gd name="connsiteY11" fmla="*/ 1039 h 10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3">
                  <a:moveTo>
                    <a:pt x="886520" y="0"/>
                  </a:moveTo>
                  <a:lnTo>
                    <a:pt x="990233" y="29654"/>
                  </a:lnTo>
                  <a:lnTo>
                    <a:pt x="993535" y="43082"/>
                  </a:lnTo>
                  <a:cubicBezTo>
                    <a:pt x="1016489" y="140998"/>
                    <a:pt x="1041157" y="264776"/>
                    <a:pt x="1051675" y="356973"/>
                  </a:cubicBezTo>
                  <a:lnTo>
                    <a:pt x="1083975" y="602023"/>
                  </a:lnTo>
                  <a:cubicBezTo>
                    <a:pt x="1084789" y="765231"/>
                    <a:pt x="1059669" y="806637"/>
                    <a:pt x="966613" y="901753"/>
                  </a:cubicBezTo>
                  <a:cubicBezTo>
                    <a:pt x="910153" y="966250"/>
                    <a:pt x="821095" y="1011760"/>
                    <a:pt x="713135" y="1026319"/>
                  </a:cubicBezTo>
                  <a:cubicBezTo>
                    <a:pt x="605175" y="1040878"/>
                    <a:pt x="416248" y="1051946"/>
                    <a:pt x="318855" y="989106"/>
                  </a:cubicBezTo>
                  <a:cubicBezTo>
                    <a:pt x="221462" y="926265"/>
                    <a:pt x="147001" y="727446"/>
                    <a:pt x="128776" y="649273"/>
                  </a:cubicBezTo>
                  <a:cubicBezTo>
                    <a:pt x="93895" y="519198"/>
                    <a:pt x="28063" y="235695"/>
                    <a:pt x="0" y="49738"/>
                  </a:cubicBezTo>
                  <a:cubicBezTo>
                    <a:pt x="152500" y="20987"/>
                    <a:pt x="429040" y="429202"/>
                    <a:pt x="620956" y="642355"/>
                  </a:cubicBezTo>
                  <a:cubicBezTo>
                    <a:pt x="695371" y="468649"/>
                    <a:pt x="814439" y="166732"/>
                    <a:pt x="886064" y="103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24F4E174-07D6-0E6C-AA5A-531E0B8A7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9" y="74723"/>
              <a:ext cx="1083994" cy="1037611"/>
            </a:xfrm>
            <a:custGeom>
              <a:avLst/>
              <a:gdLst>
                <a:gd name="connsiteX0" fmla="*/ 886519 w 1083994"/>
                <a:gd name="connsiteY0" fmla="*/ 0 h 1037611"/>
                <a:gd name="connsiteX1" fmla="*/ 990233 w 1083994"/>
                <a:gd name="connsiteY1" fmla="*/ 29654 h 1037611"/>
                <a:gd name="connsiteX2" fmla="*/ 993535 w 1083994"/>
                <a:gd name="connsiteY2" fmla="*/ 43080 h 1037611"/>
                <a:gd name="connsiteX3" fmla="*/ 1051675 w 1083994"/>
                <a:gd name="connsiteY3" fmla="*/ 356971 h 1037611"/>
                <a:gd name="connsiteX4" fmla="*/ 1083975 w 1083994"/>
                <a:gd name="connsiteY4" fmla="*/ 602021 h 1037611"/>
                <a:gd name="connsiteX5" fmla="*/ 966613 w 1083994"/>
                <a:gd name="connsiteY5" fmla="*/ 901751 h 1037611"/>
                <a:gd name="connsiteX6" fmla="*/ 713135 w 1083994"/>
                <a:gd name="connsiteY6" fmla="*/ 1026317 h 1037611"/>
                <a:gd name="connsiteX7" fmla="*/ 318855 w 1083994"/>
                <a:gd name="connsiteY7" fmla="*/ 989104 h 1037611"/>
                <a:gd name="connsiteX8" fmla="*/ 128776 w 1083994"/>
                <a:gd name="connsiteY8" fmla="*/ 649271 h 1037611"/>
                <a:gd name="connsiteX9" fmla="*/ 0 w 1083994"/>
                <a:gd name="connsiteY9" fmla="*/ 49736 h 1037611"/>
                <a:gd name="connsiteX10" fmla="*/ 620956 w 1083994"/>
                <a:gd name="connsiteY10" fmla="*/ 642353 h 1037611"/>
                <a:gd name="connsiteX11" fmla="*/ 886064 w 1083994"/>
                <a:gd name="connsiteY11" fmla="*/ 1037 h 10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1">
                  <a:moveTo>
                    <a:pt x="886519" y="0"/>
                  </a:moveTo>
                  <a:lnTo>
                    <a:pt x="990233" y="29654"/>
                  </a:lnTo>
                  <a:lnTo>
                    <a:pt x="993535" y="43080"/>
                  </a:lnTo>
                  <a:cubicBezTo>
                    <a:pt x="1016489" y="140996"/>
                    <a:pt x="1041157" y="264774"/>
                    <a:pt x="1051675" y="356971"/>
                  </a:cubicBezTo>
                  <a:lnTo>
                    <a:pt x="1083975" y="602021"/>
                  </a:lnTo>
                  <a:cubicBezTo>
                    <a:pt x="1084789" y="765229"/>
                    <a:pt x="1059669" y="806635"/>
                    <a:pt x="966613" y="901751"/>
                  </a:cubicBezTo>
                  <a:cubicBezTo>
                    <a:pt x="910153" y="966248"/>
                    <a:pt x="821095" y="1011758"/>
                    <a:pt x="713135" y="1026317"/>
                  </a:cubicBezTo>
                  <a:cubicBezTo>
                    <a:pt x="605175" y="1040876"/>
                    <a:pt x="416248" y="1051944"/>
                    <a:pt x="318855" y="989104"/>
                  </a:cubicBezTo>
                  <a:cubicBezTo>
                    <a:pt x="221462" y="926263"/>
                    <a:pt x="147001" y="727444"/>
                    <a:pt x="128776" y="649271"/>
                  </a:cubicBezTo>
                  <a:cubicBezTo>
                    <a:pt x="93895" y="519196"/>
                    <a:pt x="28063" y="235693"/>
                    <a:pt x="0" y="49736"/>
                  </a:cubicBezTo>
                  <a:cubicBezTo>
                    <a:pt x="152500" y="20985"/>
                    <a:pt x="429040" y="429200"/>
                    <a:pt x="620956" y="642353"/>
                  </a:cubicBezTo>
                  <a:cubicBezTo>
                    <a:pt x="695371" y="468647"/>
                    <a:pt x="814439" y="166730"/>
                    <a:pt x="886064" y="103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 name="TextBox 9">
            <a:extLst>
              <a:ext uri="{FF2B5EF4-FFF2-40B4-BE49-F238E27FC236}">
                <a16:creationId xmlns:a16="http://schemas.microsoft.com/office/drawing/2014/main" id="{8248EA23-52F4-0A3E-81C2-D878634D3227}"/>
              </a:ext>
            </a:extLst>
          </p:cNvPr>
          <p:cNvSpPr txBox="1"/>
          <p:nvPr/>
        </p:nvSpPr>
        <p:spPr>
          <a:xfrm>
            <a:off x="911162" y="2596244"/>
            <a:ext cx="8831705" cy="357349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571500" indent="-228600">
              <a:lnSpc>
                <a:spcPct val="90000"/>
              </a:lnSpc>
              <a:spcAft>
                <a:spcPts val="600"/>
              </a:spcAft>
              <a:buFont typeface="Arial" panose="020B0604020202020204" pitchFamily="34" charset="0"/>
              <a:buChar char="•"/>
            </a:pPr>
            <a:r>
              <a:rPr lang="en-US" sz="1600" b="0" i="0" dirty="0">
                <a:effectLst/>
              </a:rPr>
              <a:t>Generative adversarial networks can also generate high-dimensional samples such as images. In this example, you’re going to use a GAN to generate images of handwritten digits. For that, you’ll train the models using the</a:t>
            </a:r>
            <a:r>
              <a:rPr lang="en-US" sz="1600" dirty="0"/>
              <a:t> </a:t>
            </a:r>
            <a:r>
              <a:rPr lang="en-US" sz="1600" dirty="0">
                <a:hlinkClick r:id="rId2">
                  <a:extLst>
                    <a:ext uri="{A12FA001-AC4F-418D-AE19-62706E023703}">
                      <ahyp:hlinkClr xmlns:ahyp="http://schemas.microsoft.com/office/drawing/2018/hyperlinkcolor" val="tx"/>
                    </a:ext>
                  </a:extLst>
                </a:hlinkClick>
              </a:rPr>
              <a:t>MNIST dataset</a:t>
            </a:r>
            <a:r>
              <a:rPr lang="en-US" sz="1600" dirty="0"/>
              <a:t> </a:t>
            </a:r>
            <a:r>
              <a:rPr lang="en-US" sz="1600" b="0" i="0" dirty="0">
                <a:effectLst/>
              </a:rPr>
              <a:t>of handwritten digits, which is included in the </a:t>
            </a:r>
            <a:r>
              <a:rPr lang="en-US" sz="1600" dirty="0">
                <a:hlinkClick r:id="rId3">
                  <a:extLst>
                    <a:ext uri="{A12FA001-AC4F-418D-AE19-62706E023703}">
                      <ahyp:hlinkClr xmlns:ahyp="http://schemas.microsoft.com/office/drawing/2018/hyperlinkcolor" val="tx"/>
                    </a:ext>
                  </a:extLst>
                </a:hlinkClick>
              </a:rPr>
              <a:t>torchvision</a:t>
            </a:r>
            <a:r>
              <a:rPr lang="en-US" sz="1600" b="0" i="0" dirty="0">
                <a:effectLst/>
              </a:rPr>
              <a:t> package[10].</a:t>
            </a:r>
          </a:p>
          <a:p>
            <a:pPr marL="571500" indent="-228600">
              <a:lnSpc>
                <a:spcPct val="90000"/>
              </a:lnSpc>
              <a:spcAft>
                <a:spcPts val="600"/>
              </a:spcAft>
              <a:buFont typeface="Arial" panose="020B0604020202020204" pitchFamily="34" charset="0"/>
              <a:buChar char="•"/>
            </a:pPr>
            <a:r>
              <a:rPr lang="en-US" sz="1600" b="0" i="0" dirty="0">
                <a:effectLst/>
              </a:rPr>
              <a:t>M</a:t>
            </a:r>
            <a:r>
              <a:rPr lang="en-US" sz="1600" dirty="0"/>
              <a:t>NIST is a dataset of 10K grayscale images of handwritten digits from 0 to 9 digits which is used in code.</a:t>
            </a:r>
          </a:p>
          <a:p>
            <a:pPr marL="571500" indent="-228600">
              <a:lnSpc>
                <a:spcPct val="90000"/>
              </a:lnSpc>
              <a:spcAft>
                <a:spcPts val="600"/>
              </a:spcAft>
              <a:buFont typeface="Arial" panose="020B0604020202020204" pitchFamily="34" charset="0"/>
              <a:buChar char="•"/>
            </a:pPr>
            <a:r>
              <a:rPr lang="en-US" sz="1600" b="0" i="0" dirty="0">
                <a:effectLst/>
              </a:rPr>
              <a:t>Source code</a:t>
            </a:r>
            <a:r>
              <a:rPr lang="en-US" sz="1600" dirty="0"/>
              <a:t> link: </a:t>
            </a:r>
            <a:r>
              <a:rPr lang="en-US" sz="1600" dirty="0">
                <a:hlinkClick r:id="rId4"/>
              </a:rPr>
              <a:t>GAN-Group4-Colaboratory (google.com)</a:t>
            </a:r>
            <a:r>
              <a:rPr lang="en-US" sz="1600" dirty="0"/>
              <a:t> [10]</a:t>
            </a:r>
          </a:p>
        </p:txBody>
      </p:sp>
      <p:sp>
        <p:nvSpPr>
          <p:cNvPr id="5" name="Slide Number Placeholder 4">
            <a:extLst>
              <a:ext uri="{FF2B5EF4-FFF2-40B4-BE49-F238E27FC236}">
                <a16:creationId xmlns:a16="http://schemas.microsoft.com/office/drawing/2014/main" id="{01D683D7-209A-8C88-64FF-A39A1378DFA2}"/>
              </a:ext>
            </a:extLst>
          </p:cNvPr>
          <p:cNvSpPr>
            <a:spLocks noGrp="1"/>
          </p:cNvSpPr>
          <p:nvPr>
            <p:ph type="sldNum" sz="quarter" idx="12"/>
          </p:nvPr>
        </p:nvSpPr>
        <p:spPr>
          <a:xfrm>
            <a:off x="0" y="6279335"/>
            <a:ext cx="1542100" cy="365125"/>
          </a:xfrm>
        </p:spPr>
        <p:txBody>
          <a:bodyPr vert="horz" lIns="91440" tIns="45720" rIns="91440" bIns="45720" rtlCol="0" anchor="ctr">
            <a:noAutofit/>
          </a:bodyPr>
          <a:lstStyle/>
          <a:p>
            <a:pPr>
              <a:spcAft>
                <a:spcPts val="600"/>
              </a:spcAft>
            </a:pPr>
            <a:fld id="{2DEBF6B5-A8B6-5742-91AE-8DC29EBB8E42}" type="slidenum">
              <a:rPr lang="en-US"/>
              <a:pPr>
                <a:spcAft>
                  <a:spcPts val="600"/>
                </a:spcAft>
              </a:pPr>
              <a:t>13</a:t>
            </a:fld>
            <a:endParaRPr lang="en-US" dirty="0"/>
          </a:p>
        </p:txBody>
      </p:sp>
    </p:spTree>
    <p:extLst>
      <p:ext uri="{BB962C8B-B14F-4D97-AF65-F5344CB8AC3E}">
        <p14:creationId xmlns:p14="http://schemas.microsoft.com/office/powerpoint/2010/main" val="291268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6DA9-D3B3-36DD-C64C-26FB7C6A4CB2}"/>
              </a:ext>
            </a:extLst>
          </p:cNvPr>
          <p:cNvSpPr>
            <a:spLocks noGrp="1"/>
          </p:cNvSpPr>
          <p:nvPr>
            <p:ph type="title"/>
          </p:nvPr>
        </p:nvSpPr>
        <p:spPr/>
        <p:txBody>
          <a:bodyPr/>
          <a:lstStyle/>
          <a:p>
            <a:r>
              <a:rPr lang="en-US" i="1">
                <a:solidFill>
                  <a:srgbClr val="C00000"/>
                </a:solidFill>
                <a:cs typeface="Calibri Light"/>
              </a:rPr>
              <a:t>Generator </a:t>
            </a:r>
            <a:r>
              <a:rPr lang="en-US" sz="3200">
                <a:cs typeface="Calibri Light"/>
              </a:rPr>
              <a:t>What is it &amp; what's inside?</a:t>
            </a:r>
          </a:p>
        </p:txBody>
      </p:sp>
      <p:graphicFrame>
        <p:nvGraphicFramePr>
          <p:cNvPr id="10" name="Content Placeholder 2">
            <a:extLst>
              <a:ext uri="{FF2B5EF4-FFF2-40B4-BE49-F238E27FC236}">
                <a16:creationId xmlns:a16="http://schemas.microsoft.com/office/drawing/2014/main" id="{03E9A575-8A1D-DB40-FC67-0BA8CA25C467}"/>
              </a:ext>
            </a:extLst>
          </p:cNvPr>
          <p:cNvGraphicFramePr>
            <a:graphicFrameLocks noGrp="1"/>
          </p:cNvGraphicFramePr>
          <p:nvPr>
            <p:ph idx="1"/>
            <p:extLst>
              <p:ext uri="{D42A27DB-BD31-4B8C-83A1-F6EECF244321}">
                <p14:modId xmlns:p14="http://schemas.microsoft.com/office/powerpoint/2010/main" val="1600960141"/>
              </p:ext>
            </p:extLst>
          </p:nvPr>
        </p:nvGraphicFramePr>
        <p:xfrm>
          <a:off x="838200" y="1581032"/>
          <a:ext cx="10515600" cy="4351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1546243-7D26-7F40-9D00-AABCDA233D47}"/>
              </a:ext>
            </a:extLst>
          </p:cNvPr>
          <p:cNvSpPr>
            <a:spLocks noGrp="1"/>
          </p:cNvSpPr>
          <p:nvPr>
            <p:ph type="sldNum" sz="quarter" idx="12"/>
          </p:nvPr>
        </p:nvSpPr>
        <p:spPr>
          <a:xfrm>
            <a:off x="119743" y="6294147"/>
            <a:ext cx="2743200" cy="365125"/>
          </a:xfrm>
        </p:spPr>
        <p:txBody>
          <a:bodyPr/>
          <a:lstStyle/>
          <a:p>
            <a:fld id="{2DEBF6B5-A8B6-5742-91AE-8DC29EBB8E42}" type="slidenum">
              <a:rPr lang="en-US" smtClean="0"/>
              <a:t>14</a:t>
            </a:fld>
            <a:endParaRPr lang="en-US"/>
          </a:p>
        </p:txBody>
      </p:sp>
    </p:spTree>
    <p:extLst>
      <p:ext uri="{BB962C8B-B14F-4D97-AF65-F5344CB8AC3E}">
        <p14:creationId xmlns:p14="http://schemas.microsoft.com/office/powerpoint/2010/main" val="340768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05DE-CD91-4030-A00F-384C77ABAD12}"/>
              </a:ext>
            </a:extLst>
          </p:cNvPr>
          <p:cNvSpPr>
            <a:spLocks noGrp="1"/>
          </p:cNvSpPr>
          <p:nvPr>
            <p:ph type="title"/>
          </p:nvPr>
        </p:nvSpPr>
        <p:spPr>
          <a:xfrm>
            <a:off x="914400" y="572569"/>
            <a:ext cx="4998888" cy="1642956"/>
          </a:xfrm>
        </p:spPr>
        <p:txBody>
          <a:bodyPr vert="horz" lIns="91440" tIns="45720" rIns="91440" bIns="45720" rtlCol="0" anchor="b">
            <a:normAutofit/>
          </a:bodyPr>
          <a:lstStyle/>
          <a:p>
            <a:pPr defTabSz="914400"/>
            <a:r>
              <a:rPr lang="en-US" b="1" i="1">
                <a:solidFill>
                  <a:srgbClr val="C00000"/>
                </a:solidFill>
              </a:rPr>
              <a:t>Generator </a:t>
            </a:r>
            <a:r>
              <a:rPr lang="en-US" sz="3600">
                <a:solidFill>
                  <a:srgbClr val="000000"/>
                </a:solidFill>
              </a:rPr>
              <a:t>training and generation</a:t>
            </a:r>
          </a:p>
        </p:txBody>
      </p:sp>
      <p:sp>
        <p:nvSpPr>
          <p:cNvPr id="17" name="Freeform: Shape 16">
            <a:extLst>
              <a:ext uri="{FF2B5EF4-FFF2-40B4-BE49-F238E27FC236}">
                <a16:creationId xmlns:a16="http://schemas.microsoft.com/office/drawing/2014/main" id="{A4813DE6-CC05-D4A6-57C6-34BDCB1C1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971521">
            <a:off x="10657075" y="182303"/>
            <a:ext cx="1414214" cy="511935"/>
          </a:xfrm>
          <a:custGeom>
            <a:avLst/>
            <a:gdLst>
              <a:gd name="connsiteX0" fmla="*/ 1414214 w 1414214"/>
              <a:gd name="connsiteY0" fmla="*/ 281652 h 511935"/>
              <a:gd name="connsiteX1" fmla="*/ 1099481 w 1414214"/>
              <a:gd name="connsiteY1" fmla="*/ 511935 h 511935"/>
              <a:gd name="connsiteX2" fmla="*/ 996953 w 1414214"/>
              <a:gd name="connsiteY2" fmla="*/ 499092 h 511935"/>
              <a:gd name="connsiteX3" fmla="*/ 752474 w 1414214"/>
              <a:gd name="connsiteY3" fmla="*/ 465695 h 511935"/>
              <a:gd name="connsiteX4" fmla="*/ 22399 w 1414214"/>
              <a:gd name="connsiteY4" fmla="*/ 308988 h 511935"/>
              <a:gd name="connsiteX5" fmla="*/ 38819 w 1414214"/>
              <a:gd name="connsiteY5" fmla="*/ 240901 h 511935"/>
              <a:gd name="connsiteX6" fmla="*/ 183869 w 1414214"/>
              <a:gd name="connsiteY6" fmla="*/ 0 h 511935"/>
              <a:gd name="connsiteX7" fmla="*/ 371788 w 1414214"/>
              <a:gd name="connsiteY7" fmla="*/ 44535 h 511935"/>
              <a:gd name="connsiteX8" fmla="*/ 1301107 w 1414214"/>
              <a:gd name="connsiteY8" fmla="*/ 255886 h 51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4214" h="511935">
                <a:moveTo>
                  <a:pt x="1414214" y="281652"/>
                </a:moveTo>
                <a:lnTo>
                  <a:pt x="1099481" y="511935"/>
                </a:lnTo>
                <a:lnTo>
                  <a:pt x="996953" y="499092"/>
                </a:lnTo>
                <a:cubicBezTo>
                  <a:pt x="901102" y="486845"/>
                  <a:pt x="814760" y="475243"/>
                  <a:pt x="752474" y="465695"/>
                </a:cubicBezTo>
                <a:cubicBezTo>
                  <a:pt x="425047" y="415944"/>
                  <a:pt x="206254" y="352678"/>
                  <a:pt x="22399" y="308988"/>
                </a:cubicBezTo>
                <a:cubicBezTo>
                  <a:pt x="1595" y="292696"/>
                  <a:pt x="-21851" y="307630"/>
                  <a:pt x="38819" y="240901"/>
                </a:cubicBezTo>
                <a:lnTo>
                  <a:pt x="183869" y="0"/>
                </a:lnTo>
                <a:lnTo>
                  <a:pt x="371788" y="44535"/>
                </a:lnTo>
                <a:cubicBezTo>
                  <a:pt x="681468" y="117668"/>
                  <a:pt x="1029104" y="194340"/>
                  <a:pt x="1301107" y="25588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D0C531AC-B951-C983-A9F9-A57678E3B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76942" y="253728"/>
            <a:ext cx="447266" cy="466480"/>
            <a:chOff x="9571360" y="4439737"/>
            <a:chExt cx="351312" cy="354664"/>
          </a:xfrm>
        </p:grpSpPr>
        <p:sp>
          <p:nvSpPr>
            <p:cNvPr id="20" name="Freeform: Shape 19">
              <a:extLst>
                <a:ext uri="{FF2B5EF4-FFF2-40B4-BE49-F238E27FC236}">
                  <a16:creationId xmlns:a16="http://schemas.microsoft.com/office/drawing/2014/main" id="{45304F32-33F0-5A5F-4837-1B2BFA5DBA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71360" y="4439737"/>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7660A84-957D-5B03-5B37-036016C70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71360" y="4439737"/>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3">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Content Placeholder 3">
            <a:extLst>
              <a:ext uri="{FF2B5EF4-FFF2-40B4-BE49-F238E27FC236}">
                <a16:creationId xmlns:a16="http://schemas.microsoft.com/office/drawing/2014/main" id="{E7DFC134-1E65-417B-9A87-E9A47B223809}"/>
              </a:ext>
            </a:extLst>
          </p:cNvPr>
          <p:cNvSpPr>
            <a:spLocks noGrp="1"/>
          </p:cNvSpPr>
          <p:nvPr>
            <p:ph sz="half" idx="2"/>
          </p:nvPr>
        </p:nvSpPr>
        <p:spPr>
          <a:xfrm>
            <a:off x="903040" y="2596243"/>
            <a:ext cx="4534399" cy="3575957"/>
          </a:xfrm>
        </p:spPr>
        <p:txBody>
          <a:bodyPr vert="horz" lIns="91440" tIns="45720" rIns="91440" bIns="45720" rtlCol="0" anchor="t">
            <a:normAutofit/>
          </a:bodyPr>
          <a:lstStyle/>
          <a:p>
            <a:pPr marL="285115" indent="-285750" defTabSz="914400">
              <a:buFont typeface="Wingdings"/>
              <a:buChar char="q"/>
            </a:pPr>
            <a:r>
              <a:rPr lang="en-US" sz="2400" dirty="0">
                <a:solidFill>
                  <a:srgbClr val="000000"/>
                </a:solidFill>
              </a:rPr>
              <a:t>Trained to produce fake data [5].</a:t>
            </a:r>
            <a:endParaRPr lang="en-US" sz="4000" dirty="0"/>
          </a:p>
          <a:p>
            <a:pPr marL="285115" indent="-285750" defTabSz="914400">
              <a:buFont typeface="Wingdings"/>
              <a:buChar char="q"/>
            </a:pPr>
            <a:r>
              <a:rPr lang="en-US" sz="2400" dirty="0">
                <a:solidFill>
                  <a:srgbClr val="000000"/>
                </a:solidFill>
              </a:rPr>
              <a:t>Takes random noise as input and generates synthetic data that resemble realistic-looking data.</a:t>
            </a:r>
            <a:endParaRPr lang="en-US" sz="2400" dirty="0">
              <a:solidFill>
                <a:srgbClr val="000000"/>
              </a:solidFill>
              <a:cs typeface="Calibri" panose="020F0502020204030204"/>
            </a:endParaRPr>
          </a:p>
          <a:p>
            <a:pPr marL="285115" indent="-285750" defTabSz="914400">
              <a:buFont typeface="Wingdings"/>
              <a:buChar char="q"/>
            </a:pPr>
            <a:endParaRPr lang="en-US" sz="2400" dirty="0">
              <a:solidFill>
                <a:srgbClr val="000000"/>
              </a:solidFill>
              <a:cs typeface="Calibri" panose="020F0502020204030204"/>
            </a:endParaRPr>
          </a:p>
        </p:txBody>
      </p:sp>
      <p:pic>
        <p:nvPicPr>
          <p:cNvPr id="12" name="Picture 11" descr="A collage of a person&amp;#39;s face&#10;&#10;Description automatically generated">
            <a:extLst>
              <a:ext uri="{FF2B5EF4-FFF2-40B4-BE49-F238E27FC236}">
                <a16:creationId xmlns:a16="http://schemas.microsoft.com/office/drawing/2014/main" id="{6BC8B641-9074-3F26-9270-5A02065EAF96}"/>
              </a:ext>
            </a:extLst>
          </p:cNvPr>
          <p:cNvPicPr>
            <a:picLocks noChangeAspect="1"/>
          </p:cNvPicPr>
          <p:nvPr/>
        </p:nvPicPr>
        <p:blipFill rotWithShape="1">
          <a:blip r:embed="rId2"/>
          <a:srcRect r="1" b="1414"/>
          <a:stretch/>
        </p:blipFill>
        <p:spPr>
          <a:xfrm>
            <a:off x="6278715" y="787532"/>
            <a:ext cx="5397522" cy="5321279"/>
          </a:xfrm>
          <a:custGeom>
            <a:avLst/>
            <a:gdLst/>
            <a:ahLst/>
            <a:cxnLst/>
            <a:rect l="l" t="t" r="r" b="b"/>
            <a:pathLst>
              <a:path w="4907989" h="5000863">
                <a:moveTo>
                  <a:pt x="2470191" y="1"/>
                </a:moveTo>
                <a:cubicBezTo>
                  <a:pt x="2830241" y="-195"/>
                  <a:pt x="3415742" y="46328"/>
                  <a:pt x="3765819" y="252773"/>
                </a:cubicBezTo>
                <a:cubicBezTo>
                  <a:pt x="4165907" y="488709"/>
                  <a:pt x="4458341" y="954942"/>
                  <a:pt x="4731557" y="1418236"/>
                </a:cubicBezTo>
                <a:cubicBezTo>
                  <a:pt x="4789564" y="1659858"/>
                  <a:pt x="4891070" y="1860738"/>
                  <a:pt x="4905579" y="2143103"/>
                </a:cubicBezTo>
                <a:cubicBezTo>
                  <a:pt x="4920089" y="2425468"/>
                  <a:pt x="4866326" y="2818061"/>
                  <a:pt x="4818615" y="3112430"/>
                </a:cubicBezTo>
                <a:cubicBezTo>
                  <a:pt x="4770904" y="3406800"/>
                  <a:pt x="4806203" y="3646923"/>
                  <a:pt x="4619311" y="3909319"/>
                </a:cubicBezTo>
                <a:cubicBezTo>
                  <a:pt x="4432419" y="4171716"/>
                  <a:pt x="4049620" y="4492340"/>
                  <a:pt x="3697259" y="4686813"/>
                </a:cubicBezTo>
                <a:cubicBezTo>
                  <a:pt x="3344898" y="4881286"/>
                  <a:pt x="2734541" y="4985891"/>
                  <a:pt x="2333694" y="4997577"/>
                </a:cubicBezTo>
                <a:cubicBezTo>
                  <a:pt x="1932846" y="5009263"/>
                  <a:pt x="1918305" y="5002441"/>
                  <a:pt x="1292179" y="4756925"/>
                </a:cubicBezTo>
                <a:cubicBezTo>
                  <a:pt x="666053" y="4511409"/>
                  <a:pt x="241665" y="3438040"/>
                  <a:pt x="84531" y="2817164"/>
                </a:cubicBezTo>
                <a:cubicBezTo>
                  <a:pt x="-72603" y="2196288"/>
                  <a:pt x="-25040" y="1500760"/>
                  <a:pt x="349377" y="1031668"/>
                </a:cubicBezTo>
                <a:cubicBezTo>
                  <a:pt x="723793" y="562576"/>
                  <a:pt x="1315167" y="14311"/>
                  <a:pt x="2331031" y="2616"/>
                </a:cubicBezTo>
                <a:cubicBezTo>
                  <a:pt x="2371921" y="1011"/>
                  <a:pt x="2418756" y="29"/>
                  <a:pt x="2470191" y="1"/>
                </a:cubicBezTo>
                <a:close/>
              </a:path>
            </a:pathLst>
          </a:custGeom>
        </p:spPr>
      </p:pic>
      <p:grpSp>
        <p:nvGrpSpPr>
          <p:cNvPr id="23" name="Group 22">
            <a:extLst>
              <a:ext uri="{FF2B5EF4-FFF2-40B4-BE49-F238E27FC236}">
                <a16:creationId xmlns:a16="http://schemas.microsoft.com/office/drawing/2014/main" id="{4D3BD428-BE12-D76F-5331-338B22BA4D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359112" flipV="1">
            <a:off x="6370609" y="4879835"/>
            <a:ext cx="1284318" cy="1937410"/>
            <a:chOff x="11879717" y="3115440"/>
            <a:chExt cx="1284318" cy="1937410"/>
          </a:xfrm>
        </p:grpSpPr>
        <p:sp>
          <p:nvSpPr>
            <p:cNvPr id="24" name="Freeform: Shape 23">
              <a:extLst>
                <a:ext uri="{FF2B5EF4-FFF2-40B4-BE49-F238E27FC236}">
                  <a16:creationId xmlns:a16="http://schemas.microsoft.com/office/drawing/2014/main" id="{0ED2505C-BD8D-90F6-2853-6BBFE44A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879717" y="3115440"/>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A35142EF-06FE-5359-648A-F585DF6D4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879717" y="3115440"/>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Slide Number Placeholder 6">
            <a:extLst>
              <a:ext uri="{FF2B5EF4-FFF2-40B4-BE49-F238E27FC236}">
                <a16:creationId xmlns:a16="http://schemas.microsoft.com/office/drawing/2014/main" id="{35109B82-1226-4215-82DE-0B4F4F2D4FC0}"/>
              </a:ext>
            </a:extLst>
          </p:cNvPr>
          <p:cNvSpPr>
            <a:spLocks noGrp="1"/>
          </p:cNvSpPr>
          <p:nvPr>
            <p:ph type="sldNum" sz="quarter" idx="12"/>
          </p:nvPr>
        </p:nvSpPr>
        <p:spPr>
          <a:xfrm>
            <a:off x="-2142" y="6251152"/>
            <a:ext cx="2337007" cy="380676"/>
          </a:xfrm>
        </p:spPr>
        <p:txBody>
          <a:bodyPr vert="horz" lIns="91440" tIns="45720" rIns="91440" bIns="45720" rtlCol="0" anchor="ctr">
            <a:normAutofit/>
          </a:bodyPr>
          <a:lstStyle/>
          <a:p>
            <a:pPr>
              <a:spcAft>
                <a:spcPts val="600"/>
              </a:spcAft>
              <a:defRPr/>
            </a:pPr>
            <a:fld id="{2DEBF6B5-A8B6-5742-91AE-8DC29EBB8E42}" type="slidenum">
              <a:rPr lang="en-US" dirty="0"/>
              <a:pPr>
                <a:spcAft>
                  <a:spcPts val="600"/>
                </a:spcAft>
                <a:defRPr/>
              </a:pPr>
              <a:t>15</a:t>
            </a:fld>
            <a:endParaRPr lang="en-US"/>
          </a:p>
        </p:txBody>
      </p:sp>
    </p:spTree>
    <p:extLst>
      <p:ext uri="{BB962C8B-B14F-4D97-AF65-F5344CB8AC3E}">
        <p14:creationId xmlns:p14="http://schemas.microsoft.com/office/powerpoint/2010/main" val="29483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0133-08CD-34A7-3258-DB8201AB9BA0}"/>
              </a:ext>
            </a:extLst>
          </p:cNvPr>
          <p:cNvSpPr>
            <a:spLocks noGrp="1"/>
          </p:cNvSpPr>
          <p:nvPr>
            <p:ph type="title"/>
          </p:nvPr>
        </p:nvSpPr>
        <p:spPr/>
        <p:txBody>
          <a:bodyPr/>
          <a:lstStyle/>
          <a:p>
            <a:r>
              <a:rPr lang="en-US">
                <a:cs typeface="Calibri Light"/>
              </a:rPr>
              <a:t>How training in Generator works</a:t>
            </a:r>
            <a:endParaRPr lang="en-US"/>
          </a:p>
        </p:txBody>
      </p:sp>
      <p:sp>
        <p:nvSpPr>
          <p:cNvPr id="5" name="Slide Number Placeholder 4">
            <a:extLst>
              <a:ext uri="{FF2B5EF4-FFF2-40B4-BE49-F238E27FC236}">
                <a16:creationId xmlns:a16="http://schemas.microsoft.com/office/drawing/2014/main" id="{C8116F7F-4867-2CE1-5D2F-EC1712A36F31}"/>
              </a:ext>
            </a:extLst>
          </p:cNvPr>
          <p:cNvSpPr>
            <a:spLocks noGrp="1"/>
          </p:cNvSpPr>
          <p:nvPr>
            <p:ph type="sldNum" sz="quarter" idx="12"/>
          </p:nvPr>
        </p:nvSpPr>
        <p:spPr>
          <a:xfrm>
            <a:off x="3110" y="6278596"/>
            <a:ext cx="2743200" cy="365125"/>
          </a:xfrm>
        </p:spPr>
        <p:txBody>
          <a:bodyPr/>
          <a:lstStyle/>
          <a:p>
            <a:fld id="{2DEBF6B5-A8B6-5742-91AE-8DC29EBB8E42}" type="slidenum">
              <a:rPr lang="en-US" dirty="0" smtClean="0"/>
              <a:t>16</a:t>
            </a:fld>
            <a:endParaRPr lang="en-US"/>
          </a:p>
        </p:txBody>
      </p:sp>
      <p:graphicFrame>
        <p:nvGraphicFramePr>
          <p:cNvPr id="14" name="Content Placeholder 2">
            <a:extLst>
              <a:ext uri="{FF2B5EF4-FFF2-40B4-BE49-F238E27FC236}">
                <a16:creationId xmlns:a16="http://schemas.microsoft.com/office/drawing/2014/main" id="{A6E31F5C-E63E-265E-B119-18EB745A8BCB}"/>
              </a:ext>
            </a:extLst>
          </p:cNvPr>
          <p:cNvGraphicFramePr>
            <a:graphicFrameLocks/>
          </p:cNvGraphicFramePr>
          <p:nvPr>
            <p:extLst>
              <p:ext uri="{D42A27DB-BD31-4B8C-83A1-F6EECF244321}">
                <p14:modId xmlns:p14="http://schemas.microsoft.com/office/powerpoint/2010/main" val="3264144869"/>
              </p:ext>
            </p:extLst>
          </p:nvPr>
        </p:nvGraphicFramePr>
        <p:xfrm>
          <a:off x="644056" y="1337765"/>
          <a:ext cx="10927829" cy="4585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0552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0133-08CD-34A7-3258-DB8201AB9BA0}"/>
              </a:ext>
            </a:extLst>
          </p:cNvPr>
          <p:cNvSpPr>
            <a:spLocks noGrp="1"/>
          </p:cNvSpPr>
          <p:nvPr>
            <p:ph type="title"/>
          </p:nvPr>
        </p:nvSpPr>
        <p:spPr/>
        <p:txBody>
          <a:bodyPr/>
          <a:lstStyle/>
          <a:p>
            <a:r>
              <a:rPr lang="en-US">
                <a:cs typeface="Calibri Light"/>
              </a:rPr>
              <a:t>How training in Generator works...part 2</a:t>
            </a:r>
            <a:endParaRPr lang="en-US"/>
          </a:p>
        </p:txBody>
      </p:sp>
      <p:sp>
        <p:nvSpPr>
          <p:cNvPr id="5" name="Slide Number Placeholder 4">
            <a:extLst>
              <a:ext uri="{FF2B5EF4-FFF2-40B4-BE49-F238E27FC236}">
                <a16:creationId xmlns:a16="http://schemas.microsoft.com/office/drawing/2014/main" id="{C8116F7F-4867-2CE1-5D2F-EC1712A36F31}"/>
              </a:ext>
            </a:extLst>
          </p:cNvPr>
          <p:cNvSpPr>
            <a:spLocks noGrp="1"/>
          </p:cNvSpPr>
          <p:nvPr>
            <p:ph type="sldNum" sz="quarter" idx="12"/>
          </p:nvPr>
        </p:nvSpPr>
        <p:spPr>
          <a:xfrm>
            <a:off x="3110" y="6278596"/>
            <a:ext cx="2743200" cy="365125"/>
          </a:xfrm>
        </p:spPr>
        <p:txBody>
          <a:bodyPr/>
          <a:lstStyle/>
          <a:p>
            <a:fld id="{2DEBF6B5-A8B6-5742-91AE-8DC29EBB8E42}" type="slidenum">
              <a:rPr lang="en-US" dirty="0" smtClean="0"/>
              <a:t>17</a:t>
            </a:fld>
            <a:endParaRPr lang="en-US"/>
          </a:p>
        </p:txBody>
      </p:sp>
      <p:graphicFrame>
        <p:nvGraphicFramePr>
          <p:cNvPr id="14" name="Content Placeholder 2">
            <a:extLst>
              <a:ext uri="{FF2B5EF4-FFF2-40B4-BE49-F238E27FC236}">
                <a16:creationId xmlns:a16="http://schemas.microsoft.com/office/drawing/2014/main" id="{A6E31F5C-E63E-265E-B119-18EB745A8BCB}"/>
              </a:ext>
            </a:extLst>
          </p:cNvPr>
          <p:cNvGraphicFramePr>
            <a:graphicFrameLocks/>
          </p:cNvGraphicFramePr>
          <p:nvPr>
            <p:extLst>
              <p:ext uri="{D42A27DB-BD31-4B8C-83A1-F6EECF244321}">
                <p14:modId xmlns:p14="http://schemas.microsoft.com/office/powerpoint/2010/main" val="1800675797"/>
              </p:ext>
            </p:extLst>
          </p:nvPr>
        </p:nvGraphicFramePr>
        <p:xfrm>
          <a:off x="644056" y="1375328"/>
          <a:ext cx="10927829" cy="4617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906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4BAE-F2CA-20E5-349E-E27DBF012142}"/>
              </a:ext>
            </a:extLst>
          </p:cNvPr>
          <p:cNvSpPr>
            <a:spLocks noGrp="1"/>
          </p:cNvSpPr>
          <p:nvPr>
            <p:ph type="title"/>
          </p:nvPr>
        </p:nvSpPr>
        <p:spPr/>
        <p:txBody>
          <a:bodyPr/>
          <a:lstStyle/>
          <a:p>
            <a:r>
              <a:rPr lang="en-US">
                <a:cs typeface="Calibri Light"/>
              </a:rPr>
              <a:t>Common Activation Functions</a:t>
            </a:r>
            <a:endParaRPr lang="en-US"/>
          </a:p>
        </p:txBody>
      </p:sp>
      <p:sp>
        <p:nvSpPr>
          <p:cNvPr id="5" name="Slide Number Placeholder 4">
            <a:extLst>
              <a:ext uri="{FF2B5EF4-FFF2-40B4-BE49-F238E27FC236}">
                <a16:creationId xmlns:a16="http://schemas.microsoft.com/office/drawing/2014/main" id="{FC6EED6E-C8CF-C345-0BA7-4B00A9420CA2}"/>
              </a:ext>
            </a:extLst>
          </p:cNvPr>
          <p:cNvSpPr>
            <a:spLocks noGrp="1"/>
          </p:cNvSpPr>
          <p:nvPr>
            <p:ph type="sldNum" sz="quarter" idx="12"/>
          </p:nvPr>
        </p:nvSpPr>
        <p:spPr>
          <a:xfrm>
            <a:off x="3110" y="6263045"/>
            <a:ext cx="2743200" cy="365125"/>
          </a:xfrm>
        </p:spPr>
        <p:txBody>
          <a:bodyPr/>
          <a:lstStyle/>
          <a:p>
            <a:fld id="{2DEBF6B5-A8B6-5742-91AE-8DC29EBB8E42}" type="slidenum">
              <a:rPr lang="en-US" dirty="0" smtClean="0"/>
              <a:t>18</a:t>
            </a:fld>
            <a:endParaRPr lang="en-US"/>
          </a:p>
        </p:txBody>
      </p:sp>
      <p:graphicFrame>
        <p:nvGraphicFramePr>
          <p:cNvPr id="14" name="Content Placeholder 3">
            <a:extLst>
              <a:ext uri="{FF2B5EF4-FFF2-40B4-BE49-F238E27FC236}">
                <a16:creationId xmlns:a16="http://schemas.microsoft.com/office/drawing/2014/main" id="{08A5454A-0C2F-6FFF-184C-E20FC0DF63E6}"/>
              </a:ext>
            </a:extLst>
          </p:cNvPr>
          <p:cNvGraphicFramePr>
            <a:graphicFrameLocks noGrp="1"/>
          </p:cNvGraphicFramePr>
          <p:nvPr>
            <p:extLst>
              <p:ext uri="{D42A27DB-BD31-4B8C-83A1-F6EECF244321}">
                <p14:modId xmlns:p14="http://schemas.microsoft.com/office/powerpoint/2010/main" val="568382905"/>
              </p:ext>
            </p:extLst>
          </p:nvPr>
        </p:nvGraphicFramePr>
        <p:xfrm>
          <a:off x="623455" y="1552810"/>
          <a:ext cx="1115290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663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4BAE-F2CA-20E5-349E-E27DBF012142}"/>
              </a:ext>
            </a:extLst>
          </p:cNvPr>
          <p:cNvSpPr>
            <a:spLocks noGrp="1"/>
          </p:cNvSpPr>
          <p:nvPr>
            <p:ph type="title"/>
          </p:nvPr>
        </p:nvSpPr>
        <p:spPr/>
        <p:txBody>
          <a:bodyPr/>
          <a:lstStyle/>
          <a:p>
            <a:r>
              <a:rPr lang="en-US">
                <a:cs typeface="Calibri Light"/>
              </a:rPr>
              <a:t>Common Activation Functions cont...</a:t>
            </a:r>
            <a:endParaRPr lang="en-US"/>
          </a:p>
        </p:txBody>
      </p:sp>
      <p:sp>
        <p:nvSpPr>
          <p:cNvPr id="5" name="Slide Number Placeholder 4">
            <a:extLst>
              <a:ext uri="{FF2B5EF4-FFF2-40B4-BE49-F238E27FC236}">
                <a16:creationId xmlns:a16="http://schemas.microsoft.com/office/drawing/2014/main" id="{FC6EED6E-C8CF-C345-0BA7-4B00A9420CA2}"/>
              </a:ext>
            </a:extLst>
          </p:cNvPr>
          <p:cNvSpPr>
            <a:spLocks noGrp="1"/>
          </p:cNvSpPr>
          <p:nvPr>
            <p:ph type="sldNum" sz="quarter" idx="12"/>
          </p:nvPr>
        </p:nvSpPr>
        <p:spPr>
          <a:xfrm>
            <a:off x="3110" y="6278596"/>
            <a:ext cx="2743200" cy="365125"/>
          </a:xfrm>
        </p:spPr>
        <p:txBody>
          <a:bodyPr/>
          <a:lstStyle/>
          <a:p>
            <a:fld id="{2DEBF6B5-A8B6-5742-91AE-8DC29EBB8E42}" type="slidenum">
              <a:rPr lang="en-US" dirty="0" smtClean="0"/>
              <a:t>19</a:t>
            </a:fld>
            <a:endParaRPr lang="en-US"/>
          </a:p>
        </p:txBody>
      </p:sp>
      <p:graphicFrame>
        <p:nvGraphicFramePr>
          <p:cNvPr id="14" name="Content Placeholder 3">
            <a:extLst>
              <a:ext uri="{FF2B5EF4-FFF2-40B4-BE49-F238E27FC236}">
                <a16:creationId xmlns:a16="http://schemas.microsoft.com/office/drawing/2014/main" id="{08A5454A-0C2F-6FFF-184C-E20FC0DF63E6}"/>
              </a:ext>
            </a:extLst>
          </p:cNvPr>
          <p:cNvGraphicFramePr>
            <a:graphicFrameLocks noGrp="1"/>
          </p:cNvGraphicFramePr>
          <p:nvPr>
            <p:extLst>
              <p:ext uri="{D42A27DB-BD31-4B8C-83A1-F6EECF244321}">
                <p14:modId xmlns:p14="http://schemas.microsoft.com/office/powerpoint/2010/main" val="1263027136"/>
              </p:ext>
            </p:extLst>
          </p:nvPr>
        </p:nvGraphicFramePr>
        <p:xfrm>
          <a:off x="838200" y="155281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075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F2E6-5A04-AACC-ED03-849BD25F38C8}"/>
              </a:ext>
            </a:extLst>
          </p:cNvPr>
          <p:cNvSpPr>
            <a:spLocks noGrp="1"/>
          </p:cNvSpPr>
          <p:nvPr>
            <p:ph type="title"/>
          </p:nvPr>
        </p:nvSpPr>
        <p:spPr>
          <a:xfrm>
            <a:off x="1767430" y="272269"/>
            <a:ext cx="8800574" cy="1734398"/>
          </a:xfrm>
        </p:spPr>
        <p:txBody>
          <a:bodyPr>
            <a:noAutofit/>
          </a:bodyPr>
          <a:lstStyle/>
          <a:p>
            <a:pPr algn="ctr"/>
            <a:r>
              <a:rPr lang="en-US" sz="2800">
                <a:cs typeface="Calibri Light"/>
              </a:rPr>
              <a:t>From </a:t>
            </a:r>
            <a:r>
              <a:rPr lang="en-US" sz="2800" i="1">
                <a:cs typeface="Calibri Light"/>
              </a:rPr>
              <a:t>inferring </a:t>
            </a:r>
            <a:r>
              <a:rPr lang="en-US" sz="2800">
                <a:cs typeface="Calibri Light"/>
              </a:rPr>
              <a:t>in statistics </a:t>
            </a:r>
            <a:br>
              <a:rPr lang="en-US" sz="2800">
                <a:cs typeface="Calibri Light"/>
              </a:rPr>
            </a:br>
            <a:r>
              <a:rPr lang="en-US" sz="2800">
                <a:cs typeface="Calibri Light"/>
              </a:rPr>
              <a:t>to </a:t>
            </a:r>
            <a:r>
              <a:rPr lang="en-US" sz="2800" i="1">
                <a:cs typeface="Calibri Light"/>
              </a:rPr>
              <a:t>predicting </a:t>
            </a:r>
            <a:r>
              <a:rPr lang="en-US" sz="2800">
                <a:cs typeface="Calibri Light"/>
              </a:rPr>
              <a:t>in machine learning </a:t>
            </a:r>
            <a:br>
              <a:rPr lang="en-US" sz="2800">
                <a:cs typeface="Calibri Light"/>
              </a:rPr>
            </a:br>
            <a:r>
              <a:rPr lang="en-US" sz="2800">
                <a:cs typeface="Calibri Light"/>
              </a:rPr>
              <a:t>to </a:t>
            </a:r>
            <a:r>
              <a:rPr lang="en-US" sz="2800" i="1">
                <a:cs typeface="Calibri Light"/>
              </a:rPr>
              <a:t>classifying </a:t>
            </a:r>
            <a:r>
              <a:rPr lang="en-US" sz="2800">
                <a:cs typeface="Calibri Light"/>
              </a:rPr>
              <a:t>in deep learning, </a:t>
            </a:r>
            <a:br>
              <a:rPr lang="en-US" sz="2800">
                <a:latin typeface="Calibri Light"/>
                <a:cs typeface="Calibri Light"/>
              </a:rPr>
            </a:br>
            <a:r>
              <a:rPr lang="en-US" sz="2600">
                <a:latin typeface="Calibri"/>
                <a:cs typeface="Calibri"/>
              </a:rPr>
              <a:t>AI has evolved to</a:t>
            </a:r>
            <a:endParaRPr lang="en-US" sz="2800"/>
          </a:p>
        </p:txBody>
      </p:sp>
      <p:sp>
        <p:nvSpPr>
          <p:cNvPr id="4" name="Slide Number Placeholder 3">
            <a:extLst>
              <a:ext uri="{FF2B5EF4-FFF2-40B4-BE49-F238E27FC236}">
                <a16:creationId xmlns:a16="http://schemas.microsoft.com/office/drawing/2014/main" id="{8CD53319-E55C-38C8-F10D-1D420CC3AF3B}"/>
              </a:ext>
            </a:extLst>
          </p:cNvPr>
          <p:cNvSpPr>
            <a:spLocks noGrp="1"/>
          </p:cNvSpPr>
          <p:nvPr>
            <p:ph type="sldNum" sz="quarter" idx="12"/>
          </p:nvPr>
        </p:nvSpPr>
        <p:spPr>
          <a:xfrm>
            <a:off x="174938" y="6291957"/>
            <a:ext cx="2743200" cy="365125"/>
          </a:xfrm>
        </p:spPr>
        <p:txBody>
          <a:bodyPr/>
          <a:lstStyle/>
          <a:p>
            <a:fld id="{2DEBF6B5-A8B6-5742-91AE-8DC29EBB8E42}" type="slidenum">
              <a:rPr lang="en-US" dirty="0" smtClean="0"/>
              <a:t>2</a:t>
            </a:fld>
            <a:endParaRPr lang="en-US"/>
          </a:p>
        </p:txBody>
      </p:sp>
      <p:pic>
        <p:nvPicPr>
          <p:cNvPr id="7" name="Content Placeholder 6" descr="A close up of a painting&#10;&#10;Description automatically generated">
            <a:extLst>
              <a:ext uri="{FF2B5EF4-FFF2-40B4-BE49-F238E27FC236}">
                <a16:creationId xmlns:a16="http://schemas.microsoft.com/office/drawing/2014/main" id="{32BF2518-65DB-7489-D9E8-5F62612CEAEC}"/>
              </a:ext>
            </a:extLst>
          </p:cNvPr>
          <p:cNvPicPr>
            <a:picLocks noGrp="1" noChangeAspect="1"/>
          </p:cNvPicPr>
          <p:nvPr>
            <p:ph idx="1"/>
          </p:nvPr>
        </p:nvPicPr>
        <p:blipFill>
          <a:blip r:embed="rId2"/>
          <a:stretch>
            <a:fillRect/>
          </a:stretch>
        </p:blipFill>
        <p:spPr>
          <a:xfrm>
            <a:off x="3048000" y="2268060"/>
            <a:ext cx="6096000" cy="3466469"/>
          </a:xfrm>
        </p:spPr>
      </p:pic>
    </p:spTree>
    <p:extLst>
      <p:ext uri="{BB962C8B-B14F-4D97-AF65-F5344CB8AC3E}">
        <p14:creationId xmlns:p14="http://schemas.microsoft.com/office/powerpoint/2010/main" val="2572927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54BAE-F2CA-20E5-349E-E27DBF012142}"/>
              </a:ext>
            </a:extLst>
          </p:cNvPr>
          <p:cNvSpPr>
            <a:spLocks noGrp="1"/>
          </p:cNvSpPr>
          <p:nvPr>
            <p:ph type="title"/>
          </p:nvPr>
        </p:nvSpPr>
        <p:spPr>
          <a:xfrm>
            <a:off x="556072" y="552057"/>
            <a:ext cx="11210925" cy="744836"/>
          </a:xfrm>
        </p:spPr>
        <p:txBody>
          <a:bodyPr vert="horz" lIns="91440" tIns="45720" rIns="91440" bIns="45720" rtlCol="0" anchor="ctr">
            <a:normAutofit/>
          </a:bodyPr>
          <a:lstStyle/>
          <a:p>
            <a:pPr algn="ctr" defTabSz="914400"/>
            <a:r>
              <a:rPr lang="en-US" sz="3600">
                <a:solidFill>
                  <a:schemeClr val="tx1">
                    <a:lumMod val="85000"/>
                    <a:lumOff val="15000"/>
                  </a:schemeClr>
                </a:solidFill>
              </a:rPr>
              <a:t>Addressing Training Instability</a:t>
            </a:r>
            <a:endParaRPr lang="en-US" sz="3600">
              <a:solidFill>
                <a:schemeClr val="tx1">
                  <a:lumMod val="85000"/>
                  <a:lumOff val="15000"/>
                </a:schemeClr>
              </a:solidFill>
              <a:ea typeface="Calibri Light"/>
              <a:cs typeface="Calibri Light"/>
            </a:endParaRPr>
          </a:p>
        </p:txBody>
      </p:sp>
      <p:cxnSp>
        <p:nvCxnSpPr>
          <p:cNvPr id="58" name="Straight Connector 5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6EED6E-C8CF-C345-0BA7-4B00A9420CA2}"/>
              </a:ext>
            </a:extLst>
          </p:cNvPr>
          <p:cNvSpPr>
            <a:spLocks noGrp="1"/>
          </p:cNvSpPr>
          <p:nvPr>
            <p:ph type="sldNum" sz="quarter" idx="12"/>
          </p:nvPr>
        </p:nvSpPr>
        <p:spPr>
          <a:xfrm>
            <a:off x="70449" y="6327596"/>
            <a:ext cx="2743200" cy="365125"/>
          </a:xfrm>
        </p:spPr>
        <p:txBody>
          <a:bodyPr vert="horz" lIns="91440" tIns="45720" rIns="91440" bIns="45720" rtlCol="0" anchor="ctr">
            <a:normAutofit lnSpcReduction="10000"/>
          </a:bodyPr>
          <a:lstStyle/>
          <a:p>
            <a:pPr defTabSz="457200">
              <a:spcAft>
                <a:spcPts val="600"/>
              </a:spcAft>
            </a:pPr>
            <a:fld id="{2DEBF6B5-A8B6-5742-91AE-8DC29EBB8E42}" type="slidenum">
              <a:rPr lang="en-US" dirty="0"/>
              <a:pPr defTabSz="457200">
                <a:spcAft>
                  <a:spcPts val="600"/>
                </a:spcAft>
              </a:pPr>
              <a:t>20</a:t>
            </a:fld>
            <a:endParaRPr lang="en-US"/>
          </a:p>
        </p:txBody>
      </p:sp>
      <p:graphicFrame>
        <p:nvGraphicFramePr>
          <p:cNvPr id="14" name="Content Placeholder 3">
            <a:extLst>
              <a:ext uri="{FF2B5EF4-FFF2-40B4-BE49-F238E27FC236}">
                <a16:creationId xmlns:a16="http://schemas.microsoft.com/office/drawing/2014/main" id="{08A5454A-0C2F-6FFF-184C-E20FC0DF63E6}"/>
              </a:ext>
            </a:extLst>
          </p:cNvPr>
          <p:cNvGraphicFramePr>
            <a:graphicFrameLocks noGrp="1"/>
          </p:cNvGraphicFramePr>
          <p:nvPr>
            <p:extLst>
              <p:ext uri="{D42A27DB-BD31-4B8C-83A1-F6EECF244321}">
                <p14:modId xmlns:p14="http://schemas.microsoft.com/office/powerpoint/2010/main" val="3097311784"/>
              </p:ext>
            </p:extLst>
          </p:nvPr>
        </p:nvGraphicFramePr>
        <p:xfrm>
          <a:off x="557792" y="1300259"/>
          <a:ext cx="10927829" cy="4516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787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9A35-4D0B-5DB8-2163-2606CFD58833}"/>
              </a:ext>
            </a:extLst>
          </p:cNvPr>
          <p:cNvSpPr>
            <a:spLocks noGrp="1"/>
          </p:cNvSpPr>
          <p:nvPr>
            <p:ph type="title"/>
          </p:nvPr>
        </p:nvSpPr>
        <p:spPr/>
        <p:txBody>
          <a:bodyPr/>
          <a:lstStyle/>
          <a:p>
            <a:r>
              <a:rPr lang="en-US">
                <a:cs typeface="Calibri Light"/>
              </a:rPr>
              <a:t>Generator Prediction Example</a:t>
            </a:r>
          </a:p>
        </p:txBody>
      </p:sp>
      <p:graphicFrame>
        <p:nvGraphicFramePr>
          <p:cNvPr id="16" name="Content Placeholder 4">
            <a:extLst>
              <a:ext uri="{FF2B5EF4-FFF2-40B4-BE49-F238E27FC236}">
                <a16:creationId xmlns:a16="http://schemas.microsoft.com/office/drawing/2014/main" id="{BB3F027E-7644-A33B-744C-AF2199C66432}"/>
              </a:ext>
            </a:extLst>
          </p:cNvPr>
          <p:cNvGraphicFramePr>
            <a:graphicFrameLocks noGrp="1"/>
          </p:cNvGraphicFramePr>
          <p:nvPr>
            <p:ph sz="half" idx="2"/>
            <p:extLst>
              <p:ext uri="{D42A27DB-BD31-4B8C-83A1-F6EECF244321}">
                <p14:modId xmlns:p14="http://schemas.microsoft.com/office/powerpoint/2010/main" val="3777207071"/>
              </p:ext>
            </p:extLst>
          </p:nvPr>
        </p:nvGraphicFramePr>
        <p:xfrm>
          <a:off x="6096941" y="1562218"/>
          <a:ext cx="5181600" cy="4351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F7A28B0-7D67-F3D7-44C7-912C6C558BDF}"/>
              </a:ext>
            </a:extLst>
          </p:cNvPr>
          <p:cNvSpPr>
            <a:spLocks noGrp="1"/>
          </p:cNvSpPr>
          <p:nvPr>
            <p:ph type="sldNum" sz="quarter" idx="12"/>
          </p:nvPr>
        </p:nvSpPr>
        <p:spPr>
          <a:xfrm>
            <a:off x="198521" y="6256088"/>
            <a:ext cx="2743200" cy="365125"/>
          </a:xfrm>
        </p:spPr>
        <p:txBody>
          <a:bodyPr/>
          <a:lstStyle/>
          <a:p>
            <a:fld id="{2DEBF6B5-A8B6-5742-91AE-8DC29EBB8E42}" type="slidenum">
              <a:rPr lang="en-US" smtClean="0"/>
              <a:t>21</a:t>
            </a:fld>
            <a:endParaRPr lang="en-US"/>
          </a:p>
        </p:txBody>
      </p:sp>
      <p:pic>
        <p:nvPicPr>
          <p:cNvPr id="9" name="Content Placeholder 8">
            <a:extLst>
              <a:ext uri="{FF2B5EF4-FFF2-40B4-BE49-F238E27FC236}">
                <a16:creationId xmlns:a16="http://schemas.microsoft.com/office/drawing/2014/main" id="{DD16D5DB-C7F1-E099-0ADE-F1BBE6E75C4F}"/>
              </a:ext>
            </a:extLst>
          </p:cNvPr>
          <p:cNvPicPr>
            <a:picLocks noGrp="1" noChangeAspect="1"/>
          </p:cNvPicPr>
          <p:nvPr>
            <p:ph sz="half" idx="1"/>
          </p:nvPr>
        </p:nvPicPr>
        <p:blipFill rotWithShape="1">
          <a:blip r:embed="rId7"/>
          <a:srcRect t="7326" r="210" b="7198"/>
          <a:stretch/>
        </p:blipFill>
        <p:spPr>
          <a:xfrm>
            <a:off x="692020" y="1831930"/>
            <a:ext cx="5404913" cy="3624149"/>
          </a:xfrm>
        </p:spPr>
      </p:pic>
      <p:sp>
        <p:nvSpPr>
          <p:cNvPr id="10" name="TextBox 9">
            <a:extLst>
              <a:ext uri="{FF2B5EF4-FFF2-40B4-BE49-F238E27FC236}">
                <a16:creationId xmlns:a16="http://schemas.microsoft.com/office/drawing/2014/main" id="{94A4D883-AC3D-DDC8-4B62-B01F319124A8}"/>
              </a:ext>
            </a:extLst>
          </p:cNvPr>
          <p:cNvSpPr txBox="1"/>
          <p:nvPr/>
        </p:nvSpPr>
        <p:spPr>
          <a:xfrm>
            <a:off x="1810564" y="5458398"/>
            <a:ext cx="2139940" cy="261610"/>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https://tinyurl.com/5w9zyu9y</a:t>
            </a:r>
            <a:endParaRPr lang="en-US">
              <a:ea typeface="+mn-lt"/>
              <a:cs typeface="+mn-lt"/>
            </a:endParaRPr>
          </a:p>
        </p:txBody>
      </p:sp>
    </p:spTree>
    <p:extLst>
      <p:ext uri="{BB962C8B-B14F-4D97-AF65-F5344CB8AC3E}">
        <p14:creationId xmlns:p14="http://schemas.microsoft.com/office/powerpoint/2010/main" val="1803984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3CD5-6726-0C5E-C0AF-BAD84D5E737C}"/>
              </a:ext>
            </a:extLst>
          </p:cNvPr>
          <p:cNvSpPr>
            <a:spLocks noGrp="1"/>
          </p:cNvSpPr>
          <p:nvPr>
            <p:ph type="title"/>
          </p:nvPr>
        </p:nvSpPr>
        <p:spPr>
          <a:xfrm>
            <a:off x="838200" y="365125"/>
            <a:ext cx="10515600" cy="748515"/>
          </a:xfrm>
        </p:spPr>
        <p:txBody>
          <a:bodyPr>
            <a:normAutofit/>
          </a:bodyPr>
          <a:lstStyle/>
          <a:p>
            <a:r>
              <a:rPr lang="en-GB">
                <a:cs typeface="Calibri Light"/>
              </a:rPr>
              <a:t>GAN Code Generator </a:t>
            </a:r>
            <a:r>
              <a:rPr lang="en-GB">
                <a:ea typeface="+mj-lt"/>
                <a:cs typeface="+mj-lt"/>
              </a:rPr>
              <a:t>💻</a:t>
            </a:r>
            <a:endParaRPr lang="en-US"/>
          </a:p>
        </p:txBody>
      </p:sp>
      <p:sp>
        <p:nvSpPr>
          <p:cNvPr id="5" name="Slide Number Placeholder 4">
            <a:extLst>
              <a:ext uri="{FF2B5EF4-FFF2-40B4-BE49-F238E27FC236}">
                <a16:creationId xmlns:a16="http://schemas.microsoft.com/office/drawing/2014/main" id="{01D683D7-209A-8C88-64FF-A39A1378DFA2}"/>
              </a:ext>
            </a:extLst>
          </p:cNvPr>
          <p:cNvSpPr>
            <a:spLocks noGrp="1"/>
          </p:cNvSpPr>
          <p:nvPr>
            <p:ph type="sldNum" sz="quarter" idx="12"/>
          </p:nvPr>
        </p:nvSpPr>
        <p:spPr>
          <a:xfrm>
            <a:off x="3110" y="6278596"/>
            <a:ext cx="2743200" cy="365125"/>
          </a:xfrm>
        </p:spPr>
        <p:txBody>
          <a:bodyPr/>
          <a:lstStyle/>
          <a:p>
            <a:fld id="{2DEBF6B5-A8B6-5742-91AE-8DC29EBB8E42}" type="slidenum">
              <a:rPr lang="en-US" smtClean="0"/>
              <a:t>22</a:t>
            </a:fld>
            <a:endParaRPr lang="en-US"/>
          </a:p>
        </p:txBody>
      </p:sp>
      <p:sp>
        <p:nvSpPr>
          <p:cNvPr id="10" name="TextBox 9">
            <a:extLst>
              <a:ext uri="{FF2B5EF4-FFF2-40B4-BE49-F238E27FC236}">
                <a16:creationId xmlns:a16="http://schemas.microsoft.com/office/drawing/2014/main" id="{8248EA23-52F4-0A3E-81C2-D878634D3227}"/>
              </a:ext>
            </a:extLst>
          </p:cNvPr>
          <p:cNvSpPr txBox="1"/>
          <p:nvPr/>
        </p:nvSpPr>
        <p:spPr>
          <a:xfrm>
            <a:off x="2010568" y="3105834"/>
            <a:ext cx="81708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2"/>
              </a:rPr>
              <a:t>GAN-Group4-Generator (google.com) [10]</a:t>
            </a:r>
            <a:endParaRPr lang="en-US" sz="3600" dirty="0">
              <a:cs typeface="Calibri"/>
              <a:hlinkClick r:id="rId2"/>
            </a:endParaRPr>
          </a:p>
        </p:txBody>
      </p:sp>
    </p:spTree>
    <p:extLst>
      <p:ext uri="{BB962C8B-B14F-4D97-AF65-F5344CB8AC3E}">
        <p14:creationId xmlns:p14="http://schemas.microsoft.com/office/powerpoint/2010/main" val="109273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BB02-EBE4-684F-9914-48B2CC265476}"/>
              </a:ext>
            </a:extLst>
          </p:cNvPr>
          <p:cNvSpPr>
            <a:spLocks noGrp="1"/>
          </p:cNvSpPr>
          <p:nvPr>
            <p:ph type="title"/>
          </p:nvPr>
        </p:nvSpPr>
        <p:spPr/>
        <p:txBody>
          <a:bodyPr/>
          <a:lstStyle/>
          <a:p>
            <a:r>
              <a:rPr lang="en-US" i="1">
                <a:cs typeface="Calibri Light"/>
              </a:rPr>
              <a:t>Training GAN</a:t>
            </a:r>
            <a:r>
              <a:rPr lang="en-US">
                <a:cs typeface="Calibri Light"/>
              </a:rPr>
              <a:t> seems </a:t>
            </a:r>
            <a:r>
              <a:rPr lang="en-US">
                <a:solidFill>
                  <a:srgbClr val="92D050"/>
                </a:solidFill>
                <a:cs typeface="Calibri Light"/>
              </a:rPr>
              <a:t>simple</a:t>
            </a:r>
            <a:r>
              <a:rPr lang="en-US">
                <a:cs typeface="Calibri Light"/>
              </a:rPr>
              <a:t>, right? </a:t>
            </a:r>
            <a:r>
              <a:rPr lang="en-US">
                <a:ea typeface="+mj-lt"/>
                <a:cs typeface="+mj-lt"/>
              </a:rPr>
              <a:t>🥸</a:t>
            </a:r>
            <a:endParaRPr lang="en-US">
              <a:cs typeface="Calibri Light"/>
            </a:endParaRPr>
          </a:p>
        </p:txBody>
      </p:sp>
      <p:sp>
        <p:nvSpPr>
          <p:cNvPr id="3" name="Content Placeholder 2">
            <a:extLst>
              <a:ext uri="{FF2B5EF4-FFF2-40B4-BE49-F238E27FC236}">
                <a16:creationId xmlns:a16="http://schemas.microsoft.com/office/drawing/2014/main" id="{0A04605A-0E98-E359-5052-F6F16F64FA4D}"/>
              </a:ext>
            </a:extLst>
          </p:cNvPr>
          <p:cNvSpPr>
            <a:spLocks noGrp="1"/>
          </p:cNvSpPr>
          <p:nvPr>
            <p:ph sz="half" idx="1"/>
          </p:nvPr>
        </p:nvSpPr>
        <p:spPr>
          <a:xfrm>
            <a:off x="4648200" y="3049117"/>
            <a:ext cx="2884869" cy="745256"/>
          </a:xfrm>
        </p:spPr>
        <p:txBody>
          <a:bodyPr vert="horz" lIns="91440" tIns="45720" rIns="91440" bIns="45720" rtlCol="0" anchor="t">
            <a:normAutofit/>
          </a:bodyPr>
          <a:lstStyle/>
          <a:p>
            <a:pPr marL="0" indent="0">
              <a:buNone/>
            </a:pPr>
            <a:r>
              <a:rPr lang="en-US" sz="4400">
                <a:latin typeface="Calibri Light"/>
                <a:cs typeface="Calibri Light"/>
              </a:rPr>
              <a:t>Let's </a:t>
            </a:r>
            <a:r>
              <a:rPr lang="en-US" sz="4400" i="1">
                <a:latin typeface="Calibri Light"/>
                <a:cs typeface="Calibri Light"/>
              </a:rPr>
              <a:t>review</a:t>
            </a:r>
            <a:endParaRPr lang="en-US" i="1"/>
          </a:p>
          <a:p>
            <a:pPr marL="227965" indent="-227965"/>
            <a:endParaRPr lang="en-US">
              <a:cs typeface="Calibri"/>
            </a:endParaRPr>
          </a:p>
        </p:txBody>
      </p:sp>
      <p:sp>
        <p:nvSpPr>
          <p:cNvPr id="5" name="Slide Number Placeholder 4">
            <a:extLst>
              <a:ext uri="{FF2B5EF4-FFF2-40B4-BE49-F238E27FC236}">
                <a16:creationId xmlns:a16="http://schemas.microsoft.com/office/drawing/2014/main" id="{2070D3FD-DBCE-A118-65BE-4D8AF90390AB}"/>
              </a:ext>
            </a:extLst>
          </p:cNvPr>
          <p:cNvSpPr>
            <a:spLocks noGrp="1"/>
          </p:cNvSpPr>
          <p:nvPr>
            <p:ph type="sldNum" sz="quarter" idx="12"/>
          </p:nvPr>
        </p:nvSpPr>
        <p:spPr>
          <a:xfrm>
            <a:off x="87750" y="6310312"/>
            <a:ext cx="2743200" cy="365125"/>
          </a:xfrm>
        </p:spPr>
        <p:txBody>
          <a:bodyPr/>
          <a:lstStyle/>
          <a:p>
            <a:fld id="{2DEBF6B5-A8B6-5742-91AE-8DC29EBB8E42}" type="slidenum">
              <a:rPr lang="en-US" smtClean="0"/>
              <a:t>23</a:t>
            </a:fld>
            <a:endParaRPr lang="en-US" dirty="0"/>
          </a:p>
        </p:txBody>
      </p:sp>
    </p:spTree>
    <p:extLst>
      <p:ext uri="{BB962C8B-B14F-4D97-AF65-F5344CB8AC3E}">
        <p14:creationId xmlns:p14="http://schemas.microsoft.com/office/powerpoint/2010/main" val="124898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A694901E-D448-167A-B976-75721F0FA67F}"/>
              </a:ext>
            </a:extLst>
          </p:cNvPr>
          <p:cNvGraphicFramePr>
            <a:graphicFrameLocks noGrp="1"/>
          </p:cNvGraphicFramePr>
          <p:nvPr>
            <p:ph sz="half" idx="1"/>
            <p:extLst>
              <p:ext uri="{D42A27DB-BD31-4B8C-83A1-F6EECF244321}">
                <p14:modId xmlns:p14="http://schemas.microsoft.com/office/powerpoint/2010/main" val="4166619338"/>
              </p:ext>
            </p:extLst>
          </p:nvPr>
        </p:nvGraphicFramePr>
        <p:xfrm>
          <a:off x="2287073" y="65513"/>
          <a:ext cx="8444247" cy="6100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BA983D44-374C-BDC9-ED0E-68722F8D35E9}"/>
              </a:ext>
            </a:extLst>
          </p:cNvPr>
          <p:cNvSpPr>
            <a:spLocks noGrp="1"/>
          </p:cNvSpPr>
          <p:nvPr>
            <p:ph type="sldNum" sz="quarter" idx="12"/>
          </p:nvPr>
        </p:nvSpPr>
        <p:spPr>
          <a:xfrm>
            <a:off x="-740" y="6252778"/>
            <a:ext cx="2743200" cy="365125"/>
          </a:xfrm>
        </p:spPr>
        <p:txBody>
          <a:bodyPr/>
          <a:lstStyle/>
          <a:p>
            <a:fld id="{2DEBF6B5-A8B6-5742-91AE-8DC29EBB8E42}" type="slidenum">
              <a:rPr lang="en-US" dirty="0" smtClean="0"/>
              <a:t>24</a:t>
            </a:fld>
            <a:endParaRPr lang="en-US"/>
          </a:p>
        </p:txBody>
      </p:sp>
    </p:spTree>
    <p:extLst>
      <p:ext uri="{BB962C8B-B14F-4D97-AF65-F5344CB8AC3E}">
        <p14:creationId xmlns:p14="http://schemas.microsoft.com/office/powerpoint/2010/main" val="2389401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20A-07F6-2414-9D79-2EEC83446250}"/>
              </a:ext>
            </a:extLst>
          </p:cNvPr>
          <p:cNvSpPr>
            <a:spLocks noGrp="1"/>
          </p:cNvSpPr>
          <p:nvPr>
            <p:ph type="title"/>
          </p:nvPr>
        </p:nvSpPr>
        <p:spPr/>
        <p:txBody>
          <a:bodyPr/>
          <a:lstStyle/>
          <a:p>
            <a:r>
              <a:rPr lang="en-US">
                <a:cs typeface="Calibri Light"/>
              </a:rPr>
              <a:t>In the Clash of the Networks...</a:t>
            </a:r>
            <a:r>
              <a:rPr lang="en-US">
                <a:ea typeface="+mj-lt"/>
                <a:cs typeface="+mj-lt"/>
              </a:rPr>
              <a:t>when️</a:t>
            </a:r>
            <a:endParaRPr lang="en-US"/>
          </a:p>
        </p:txBody>
      </p:sp>
      <p:sp>
        <p:nvSpPr>
          <p:cNvPr id="3" name="Content Placeholder 2">
            <a:extLst>
              <a:ext uri="{FF2B5EF4-FFF2-40B4-BE49-F238E27FC236}">
                <a16:creationId xmlns:a16="http://schemas.microsoft.com/office/drawing/2014/main" id="{B6F8CD7C-353F-0516-B477-01130044DCCA}"/>
              </a:ext>
            </a:extLst>
          </p:cNvPr>
          <p:cNvSpPr>
            <a:spLocks noGrp="1"/>
          </p:cNvSpPr>
          <p:nvPr>
            <p:ph sz="half" idx="1"/>
          </p:nvPr>
        </p:nvSpPr>
        <p:spPr>
          <a:xfrm>
            <a:off x="1847045" y="2276385"/>
            <a:ext cx="8497908" cy="2301452"/>
          </a:xfrm>
        </p:spPr>
        <p:txBody>
          <a:bodyPr vert="horz" lIns="91440" tIns="45720" rIns="91440" bIns="45720" rtlCol="0" anchor="t">
            <a:noAutofit/>
          </a:bodyPr>
          <a:lstStyle/>
          <a:p>
            <a:pPr marL="0" indent="0" algn="ctr">
              <a:buNone/>
            </a:pPr>
            <a:r>
              <a:rPr lang="en-US" sz="4000" b="1">
                <a:solidFill>
                  <a:srgbClr val="C00000"/>
                </a:solidFill>
                <a:cs typeface="Calibri"/>
              </a:rPr>
              <a:t>Generator </a:t>
            </a:r>
            <a:r>
              <a:rPr lang="en-US" sz="4000">
                <a:cs typeface="Calibri"/>
              </a:rPr>
              <a:t>Loss </a:t>
            </a:r>
            <a:endParaRPr lang="en-US">
              <a:cs typeface="Calibri" panose="020F0502020204030204"/>
            </a:endParaRPr>
          </a:p>
          <a:p>
            <a:pPr marL="0" indent="0" algn="ctr">
              <a:buNone/>
            </a:pPr>
            <a:r>
              <a:rPr lang="en-US" sz="4000" i="1">
                <a:cs typeface="Calibri"/>
              </a:rPr>
              <a:t>becomes less than</a:t>
            </a:r>
            <a:r>
              <a:rPr lang="en-US" sz="4000">
                <a:cs typeface="Calibri"/>
              </a:rPr>
              <a:t> </a:t>
            </a:r>
            <a:endParaRPr lang="en-US">
              <a:cs typeface="Calibri"/>
            </a:endParaRPr>
          </a:p>
          <a:p>
            <a:pPr marL="0" indent="0" algn="ctr">
              <a:buNone/>
            </a:pPr>
            <a:r>
              <a:rPr lang="en-US" sz="4800" i="1">
                <a:solidFill>
                  <a:srgbClr val="92D050"/>
                </a:solidFill>
                <a:cs typeface="Calibri"/>
              </a:rPr>
              <a:t>Discriminator</a:t>
            </a:r>
            <a:r>
              <a:rPr lang="en-US" sz="4000" i="1">
                <a:solidFill>
                  <a:srgbClr val="92D050"/>
                </a:solidFill>
                <a:cs typeface="Calibri"/>
              </a:rPr>
              <a:t> </a:t>
            </a:r>
            <a:r>
              <a:rPr lang="en-US" sz="4400">
                <a:cs typeface="Calibri"/>
              </a:rPr>
              <a:t>Loss</a:t>
            </a:r>
            <a:endParaRPr lang="en-US">
              <a:cs typeface="Calibri"/>
            </a:endParaRPr>
          </a:p>
        </p:txBody>
      </p:sp>
      <p:sp>
        <p:nvSpPr>
          <p:cNvPr id="5" name="Slide Number Placeholder 4">
            <a:extLst>
              <a:ext uri="{FF2B5EF4-FFF2-40B4-BE49-F238E27FC236}">
                <a16:creationId xmlns:a16="http://schemas.microsoft.com/office/drawing/2014/main" id="{822F6F9A-87E5-0E8E-E904-DD331E1643BB}"/>
              </a:ext>
            </a:extLst>
          </p:cNvPr>
          <p:cNvSpPr>
            <a:spLocks noGrp="1"/>
          </p:cNvSpPr>
          <p:nvPr>
            <p:ph type="sldNum" sz="quarter" idx="12"/>
          </p:nvPr>
        </p:nvSpPr>
        <p:spPr>
          <a:xfrm>
            <a:off x="-740" y="6282370"/>
            <a:ext cx="2743200" cy="365125"/>
          </a:xfrm>
        </p:spPr>
        <p:txBody>
          <a:bodyPr/>
          <a:lstStyle/>
          <a:p>
            <a:fld id="{2DEBF6B5-A8B6-5742-91AE-8DC29EBB8E42}" type="slidenum">
              <a:rPr lang="en-US" smtClean="0"/>
              <a:t>25</a:t>
            </a:fld>
            <a:endParaRPr lang="en-US"/>
          </a:p>
        </p:txBody>
      </p:sp>
      <p:sp>
        <p:nvSpPr>
          <p:cNvPr id="10" name="TextBox 9">
            <a:extLst>
              <a:ext uri="{FF2B5EF4-FFF2-40B4-BE49-F238E27FC236}">
                <a16:creationId xmlns:a16="http://schemas.microsoft.com/office/drawing/2014/main" id="{122BA30C-2864-2F87-F3CF-BC05B89A2791}"/>
              </a:ext>
            </a:extLst>
          </p:cNvPr>
          <p:cNvSpPr txBox="1"/>
          <p:nvPr/>
        </p:nvSpPr>
        <p:spPr>
          <a:xfrm>
            <a:off x="10348175" y="2146"/>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t>🤺</a:t>
            </a:r>
          </a:p>
        </p:txBody>
      </p:sp>
    </p:spTree>
    <p:extLst>
      <p:ext uri="{BB962C8B-B14F-4D97-AF65-F5344CB8AC3E}">
        <p14:creationId xmlns:p14="http://schemas.microsoft.com/office/powerpoint/2010/main" val="3284730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63BD-3AEE-6FC9-41D2-D9E13241326E}"/>
              </a:ext>
            </a:extLst>
          </p:cNvPr>
          <p:cNvSpPr>
            <a:spLocks noGrp="1"/>
          </p:cNvSpPr>
          <p:nvPr>
            <p:ph type="title"/>
          </p:nvPr>
        </p:nvSpPr>
        <p:spPr>
          <a:xfrm>
            <a:off x="827468" y="2758449"/>
            <a:ext cx="4988417" cy="1336295"/>
          </a:xfrm>
        </p:spPr>
        <p:style>
          <a:lnRef idx="2">
            <a:schemeClr val="dk1"/>
          </a:lnRef>
          <a:fillRef idx="1">
            <a:schemeClr val="lt1"/>
          </a:fillRef>
          <a:effectRef idx="0">
            <a:schemeClr val="dk1"/>
          </a:effectRef>
          <a:fontRef idx="minor">
            <a:schemeClr val="dk1"/>
          </a:fontRef>
        </p:style>
        <p:txBody>
          <a:bodyPr/>
          <a:lstStyle/>
          <a:p>
            <a:r>
              <a:rPr lang="en-US" i="1">
                <a:solidFill>
                  <a:srgbClr val="00B0F0"/>
                </a:solidFill>
                <a:cs typeface="Calibri Light"/>
              </a:rPr>
              <a:t>Nash </a:t>
            </a:r>
            <a:r>
              <a:rPr lang="en-US">
                <a:cs typeface="Calibri Light"/>
              </a:rPr>
              <a:t>Equilibrium </a:t>
            </a:r>
            <a:r>
              <a:rPr lang="en-US">
                <a:ea typeface="+mj-lt"/>
                <a:cs typeface="+mj-lt"/>
              </a:rPr>
              <a:t>🧘‍♀️</a:t>
            </a:r>
            <a:endParaRPr lang="en-US">
              <a:cs typeface="Calibri Light"/>
            </a:endParaRPr>
          </a:p>
        </p:txBody>
      </p:sp>
      <p:sp>
        <p:nvSpPr>
          <p:cNvPr id="3" name="Content Placeholder 2">
            <a:extLst>
              <a:ext uri="{FF2B5EF4-FFF2-40B4-BE49-F238E27FC236}">
                <a16:creationId xmlns:a16="http://schemas.microsoft.com/office/drawing/2014/main" id="{8350D25D-00FC-6A48-009D-14273C2B2FF2}"/>
              </a:ext>
            </a:extLst>
          </p:cNvPr>
          <p:cNvSpPr>
            <a:spLocks noGrp="1"/>
          </p:cNvSpPr>
          <p:nvPr>
            <p:ph sz="half" idx="1"/>
          </p:nvPr>
        </p:nvSpPr>
        <p:spPr>
          <a:xfrm>
            <a:off x="6655157" y="1932949"/>
            <a:ext cx="5181600" cy="2977593"/>
          </a:xfrm>
        </p:spPr>
        <p:txBody>
          <a:bodyPr vert="horz" lIns="91440" tIns="45720" rIns="91440" bIns="45720" rtlCol="0" anchor="t">
            <a:normAutofit/>
          </a:bodyPr>
          <a:lstStyle/>
          <a:p>
            <a:pPr marL="227965" indent="-227965"/>
            <a:r>
              <a:rPr lang="en-US">
                <a:cs typeface="Calibri"/>
              </a:rPr>
              <a:t>GAN achieves an equilibrium state</a:t>
            </a:r>
          </a:p>
          <a:p>
            <a:pPr marL="227965" indent="-227965"/>
            <a:r>
              <a:rPr lang="en-US">
                <a:cs typeface="Calibri"/>
              </a:rPr>
              <a:t>When the further training is stopped</a:t>
            </a:r>
          </a:p>
          <a:p>
            <a:pPr marL="227965" indent="-227965"/>
            <a:r>
              <a:rPr lang="en-US">
                <a:cs typeface="Calibri"/>
              </a:rPr>
              <a:t>Generator is </a:t>
            </a:r>
            <a:r>
              <a:rPr lang="en-US" i="1">
                <a:cs typeface="Calibri"/>
              </a:rPr>
              <a:t>ready </a:t>
            </a:r>
            <a:r>
              <a:rPr lang="en-US">
                <a:cs typeface="Calibri"/>
              </a:rPr>
              <a:t>to be used to generate fake samples</a:t>
            </a:r>
          </a:p>
        </p:txBody>
      </p:sp>
      <p:sp>
        <p:nvSpPr>
          <p:cNvPr id="5" name="Slide Number Placeholder 4">
            <a:extLst>
              <a:ext uri="{FF2B5EF4-FFF2-40B4-BE49-F238E27FC236}">
                <a16:creationId xmlns:a16="http://schemas.microsoft.com/office/drawing/2014/main" id="{67A6B2EC-03CA-392E-3608-83848A0044A1}"/>
              </a:ext>
            </a:extLst>
          </p:cNvPr>
          <p:cNvSpPr>
            <a:spLocks noGrp="1"/>
          </p:cNvSpPr>
          <p:nvPr>
            <p:ph type="sldNum" sz="quarter" idx="12"/>
          </p:nvPr>
        </p:nvSpPr>
        <p:spPr>
          <a:xfrm>
            <a:off x="-740" y="6267574"/>
            <a:ext cx="2743200" cy="365125"/>
          </a:xfrm>
        </p:spPr>
        <p:txBody>
          <a:bodyPr/>
          <a:lstStyle/>
          <a:p>
            <a:fld id="{2DEBF6B5-A8B6-5742-91AE-8DC29EBB8E42}" type="slidenum">
              <a:rPr lang="en-US" smtClean="0"/>
              <a:t>26</a:t>
            </a:fld>
            <a:endParaRPr lang="en-US"/>
          </a:p>
        </p:txBody>
      </p:sp>
      <p:sp>
        <p:nvSpPr>
          <p:cNvPr id="6" name="TextBox 5">
            <a:extLst>
              <a:ext uri="{FF2B5EF4-FFF2-40B4-BE49-F238E27FC236}">
                <a16:creationId xmlns:a16="http://schemas.microsoft.com/office/drawing/2014/main" id="{D81111E9-B044-C90D-F095-EB84FF0D751D}"/>
              </a:ext>
            </a:extLst>
          </p:cNvPr>
          <p:cNvSpPr txBox="1"/>
          <p:nvPr/>
        </p:nvSpPr>
        <p:spPr>
          <a:xfrm>
            <a:off x="826394" y="4095114"/>
            <a:ext cx="504925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point of </a:t>
            </a:r>
            <a:r>
              <a:rPr lang="en-US" sz="3200" i="1">
                <a:cs typeface="Calibri"/>
              </a:rPr>
              <a:t>Convergence</a:t>
            </a:r>
          </a:p>
          <a:p>
            <a:r>
              <a:rPr lang="en-US" sz="2000" i="1">
                <a:ea typeface="Calibri"/>
                <a:cs typeface="Calibri" panose="020F0502020204030204"/>
              </a:rPr>
              <a:t>...an "optimal Discriminator" is required for it</a:t>
            </a:r>
            <a:endParaRPr lang="en-US" sz="3200" i="1">
              <a:ea typeface="Calibri"/>
              <a:cs typeface="Calibri" panose="020F0502020204030204"/>
            </a:endParaRPr>
          </a:p>
        </p:txBody>
      </p:sp>
    </p:spTree>
    <p:extLst>
      <p:ext uri="{BB962C8B-B14F-4D97-AF65-F5344CB8AC3E}">
        <p14:creationId xmlns:p14="http://schemas.microsoft.com/office/powerpoint/2010/main" val="3944484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AF45-C283-1183-5B88-6B5E19B353A2}"/>
              </a:ext>
            </a:extLst>
          </p:cNvPr>
          <p:cNvSpPr>
            <a:spLocks noGrp="1"/>
          </p:cNvSpPr>
          <p:nvPr>
            <p:ph type="title"/>
          </p:nvPr>
        </p:nvSpPr>
        <p:spPr/>
        <p:txBody>
          <a:bodyPr/>
          <a:lstStyle/>
          <a:p>
            <a:r>
              <a:rPr lang="en-US">
                <a:cs typeface="Calibri Light"/>
              </a:rPr>
              <a:t>What if GAN has </a:t>
            </a:r>
            <a:r>
              <a:rPr lang="en-US" i="1">
                <a:solidFill>
                  <a:srgbClr val="7030A0"/>
                </a:solidFill>
                <a:cs typeface="Calibri Light"/>
              </a:rPr>
              <a:t>no convergence</a:t>
            </a:r>
            <a:r>
              <a:rPr lang="en-US">
                <a:cs typeface="Calibri Light"/>
              </a:rPr>
              <a:t>? </a:t>
            </a:r>
            <a:r>
              <a:rPr lang="en-US" sz="3700">
                <a:solidFill>
                  <a:srgbClr val="333333"/>
                </a:solidFill>
                <a:latin typeface="Segoe UI Emoji"/>
                <a:ea typeface="Segoe UI Emoji"/>
                <a:cs typeface="Calibri Light"/>
              </a:rPr>
              <a:t>🙆🏽‍♂️</a:t>
            </a:r>
          </a:p>
        </p:txBody>
      </p:sp>
      <p:sp>
        <p:nvSpPr>
          <p:cNvPr id="4" name="Content Placeholder 3">
            <a:extLst>
              <a:ext uri="{FF2B5EF4-FFF2-40B4-BE49-F238E27FC236}">
                <a16:creationId xmlns:a16="http://schemas.microsoft.com/office/drawing/2014/main" id="{C81978FA-136A-E299-E722-7CE7BA5701B7}"/>
              </a:ext>
            </a:extLst>
          </p:cNvPr>
          <p:cNvSpPr>
            <a:spLocks noGrp="1"/>
          </p:cNvSpPr>
          <p:nvPr>
            <p:ph sz="half" idx="2"/>
          </p:nvPr>
        </p:nvSpPr>
        <p:spPr/>
        <p:txBody>
          <a:bodyPr vert="horz" lIns="91440" tIns="45720" rIns="91440" bIns="45720" rtlCol="0" anchor="t">
            <a:normAutofit fontScale="92500" lnSpcReduction="20000"/>
          </a:bodyPr>
          <a:lstStyle/>
          <a:p>
            <a:pPr marL="457200" indent="-457200">
              <a:buFont typeface="Wingdings" panose="020B0604020202020204" pitchFamily="34" charset="0"/>
              <a:buChar char="q"/>
            </a:pPr>
            <a:r>
              <a:rPr lang="en-US" dirty="0">
                <a:ea typeface="Calibri"/>
                <a:cs typeface="Calibri"/>
              </a:rPr>
              <a:t>Discriminator is not fixed, always fluctuating</a:t>
            </a:r>
          </a:p>
          <a:p>
            <a:pPr marL="457200" indent="-457200">
              <a:buFont typeface="Wingdings" panose="020B0604020202020204" pitchFamily="34" charset="0"/>
              <a:buChar char="q"/>
            </a:pPr>
            <a:r>
              <a:rPr lang="en-US" dirty="0">
                <a:cs typeface="Calibri"/>
              </a:rPr>
              <a:t>Generator and Discriminator can't improve each other</a:t>
            </a:r>
            <a:endParaRPr lang="en-US" dirty="0">
              <a:ea typeface="Calibri"/>
              <a:cs typeface="Calibri"/>
            </a:endParaRPr>
          </a:p>
          <a:p>
            <a:pPr marL="457200" indent="-457200">
              <a:buFont typeface="Wingdings" panose="020B0604020202020204" pitchFamily="34" charset="0"/>
              <a:buChar char="q"/>
            </a:pPr>
            <a:r>
              <a:rPr lang="en-US" dirty="0">
                <a:cs typeface="Calibri"/>
              </a:rPr>
              <a:t>Generator doesn't get feedbacks from its counterpart</a:t>
            </a:r>
            <a:endParaRPr lang="en-US" dirty="0">
              <a:ea typeface="Calibri"/>
              <a:cs typeface="Calibri"/>
            </a:endParaRPr>
          </a:p>
          <a:p>
            <a:pPr marL="457200" indent="-457200">
              <a:buFont typeface="Wingdings" panose="020B0604020202020204" pitchFamily="34" charset="0"/>
              <a:buChar char="q"/>
            </a:pPr>
            <a:r>
              <a:rPr lang="en-US" dirty="0">
                <a:cs typeface="Calibri"/>
              </a:rPr>
              <a:t>Discriminator matures itself sooner...</a:t>
            </a:r>
            <a:endParaRPr lang="en-US" dirty="0">
              <a:ea typeface="Calibri"/>
              <a:cs typeface="Calibri"/>
            </a:endParaRPr>
          </a:p>
          <a:p>
            <a:pPr marL="457200" indent="-457200">
              <a:buFont typeface="Wingdings" panose="020B0604020202020204" pitchFamily="34" charset="0"/>
              <a:buChar char="q"/>
            </a:pPr>
            <a:r>
              <a:rPr lang="en-US" dirty="0">
                <a:cs typeface="Calibri"/>
              </a:rPr>
              <a:t>Generator has found the weakness of discriminator, generating similar images once labelled as real</a:t>
            </a:r>
          </a:p>
          <a:p>
            <a:pPr marL="227965" indent="-227965"/>
            <a:endParaRPr lang="en-US" dirty="0">
              <a:cs typeface="Calibri"/>
            </a:endParaRPr>
          </a:p>
        </p:txBody>
      </p:sp>
      <p:sp>
        <p:nvSpPr>
          <p:cNvPr id="5" name="Slide Number Placeholder 4">
            <a:extLst>
              <a:ext uri="{FF2B5EF4-FFF2-40B4-BE49-F238E27FC236}">
                <a16:creationId xmlns:a16="http://schemas.microsoft.com/office/drawing/2014/main" id="{109C9C00-9AA3-6A4A-A0D5-C9F0F66D1795}"/>
              </a:ext>
            </a:extLst>
          </p:cNvPr>
          <p:cNvSpPr>
            <a:spLocks noGrp="1"/>
          </p:cNvSpPr>
          <p:nvPr>
            <p:ph type="sldNum" sz="quarter" idx="12"/>
          </p:nvPr>
        </p:nvSpPr>
        <p:spPr>
          <a:xfrm>
            <a:off x="3110" y="6278596"/>
            <a:ext cx="2743200" cy="365125"/>
          </a:xfrm>
        </p:spPr>
        <p:txBody>
          <a:bodyPr/>
          <a:lstStyle/>
          <a:p>
            <a:fld id="{2DEBF6B5-A8B6-5742-91AE-8DC29EBB8E42}" type="slidenum">
              <a:rPr lang="en-US" dirty="0" smtClean="0"/>
              <a:t>27</a:t>
            </a:fld>
            <a:endParaRPr lang="en-US"/>
          </a:p>
        </p:txBody>
      </p:sp>
      <p:sp>
        <p:nvSpPr>
          <p:cNvPr id="6" name="TextBox 5">
            <a:extLst>
              <a:ext uri="{FF2B5EF4-FFF2-40B4-BE49-F238E27FC236}">
                <a16:creationId xmlns:a16="http://schemas.microsoft.com/office/drawing/2014/main" id="{5F5831A7-7CC8-7891-C66F-4889D67F01BF}"/>
              </a:ext>
            </a:extLst>
          </p:cNvPr>
          <p:cNvSpPr txBox="1"/>
          <p:nvPr/>
        </p:nvSpPr>
        <p:spPr>
          <a:xfrm>
            <a:off x="1535043" y="258417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Due to</a:t>
            </a:r>
            <a:r>
              <a:rPr lang="en-US">
                <a:cs typeface="Calibri"/>
              </a:rPr>
              <a:t>...</a:t>
            </a:r>
            <a:endParaRPr lang="en-US"/>
          </a:p>
        </p:txBody>
      </p:sp>
    </p:spTree>
    <p:extLst>
      <p:ext uri="{BB962C8B-B14F-4D97-AF65-F5344CB8AC3E}">
        <p14:creationId xmlns:p14="http://schemas.microsoft.com/office/powerpoint/2010/main" val="703514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AF45-C283-1183-5B88-6B5E19B353A2}"/>
              </a:ext>
            </a:extLst>
          </p:cNvPr>
          <p:cNvSpPr>
            <a:spLocks noGrp="1"/>
          </p:cNvSpPr>
          <p:nvPr>
            <p:ph type="title"/>
          </p:nvPr>
        </p:nvSpPr>
        <p:spPr>
          <a:xfrm>
            <a:off x="6096001" y="626721"/>
            <a:ext cx="5218498" cy="1588803"/>
          </a:xfrm>
        </p:spPr>
        <p:txBody>
          <a:bodyPr vert="horz" lIns="91440" tIns="45720" rIns="91440" bIns="45720" rtlCol="0" anchor="b">
            <a:normAutofit/>
          </a:bodyPr>
          <a:lstStyle/>
          <a:p>
            <a:pPr defTabSz="914400"/>
            <a:r>
              <a:rPr lang="en-US" sz="3600" dirty="0"/>
              <a:t>The </a:t>
            </a:r>
            <a:r>
              <a:rPr lang="en-US" sz="3600" i="1" dirty="0">
                <a:solidFill>
                  <a:srgbClr val="FF0000"/>
                </a:solidFill>
              </a:rPr>
              <a:t>Challenges </a:t>
            </a:r>
            <a:r>
              <a:rPr lang="en-US" sz="3600" dirty="0"/>
              <a:t>of  GAN </a:t>
            </a:r>
            <a:r>
              <a:rPr lang="en-US" sz="3600" dirty="0">
                <a:solidFill>
                  <a:schemeClr val="tx2"/>
                </a:solidFill>
              </a:rPr>
              <a:t>🪡</a:t>
            </a:r>
            <a:br>
              <a:rPr lang="en-US" sz="3600" dirty="0">
                <a:solidFill>
                  <a:schemeClr val="tx2"/>
                </a:solidFill>
              </a:rPr>
            </a:br>
            <a:r>
              <a:rPr lang="en-US" sz="3600" dirty="0">
                <a:cs typeface="Calibri Light"/>
              </a:rPr>
              <a:t>"research" areas</a:t>
            </a:r>
          </a:p>
        </p:txBody>
      </p:sp>
      <p:sp>
        <p:nvSpPr>
          <p:cNvPr id="17" name="Freeform: Shape 16">
            <a:extLst>
              <a:ext uri="{FF2B5EF4-FFF2-40B4-BE49-F238E27FC236}">
                <a16:creationId xmlns:a16="http://schemas.microsoft.com/office/drawing/2014/main" id="{D4420C61-30B9-D26F-6720-C32154CA34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465047" flipV="1">
            <a:off x="11636678" y="400406"/>
            <a:ext cx="413532" cy="36865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1205" h="5864449">
                <a:moveTo>
                  <a:pt x="2780481" y="-2"/>
                </a:moveTo>
                <a:cubicBezTo>
                  <a:pt x="3471109" y="183340"/>
                  <a:pt x="4437309" y="1599245"/>
                  <a:pt x="4737647" y="2234093"/>
                </a:cubicBezTo>
                <a:cubicBezTo>
                  <a:pt x="5037985" y="2868941"/>
                  <a:pt x="4730843" y="3539758"/>
                  <a:pt x="4452769" y="4137274"/>
                </a:cubicBezTo>
                <a:cubicBezTo>
                  <a:pt x="4174695" y="4734790"/>
                  <a:pt x="3382031" y="5704221"/>
                  <a:pt x="3069205" y="5819190"/>
                </a:cubicBezTo>
                <a:cubicBezTo>
                  <a:pt x="2358359" y="6040255"/>
                  <a:pt x="1581959" y="5401313"/>
                  <a:pt x="1076274" y="4985423"/>
                </a:cubicBezTo>
                <a:cubicBezTo>
                  <a:pt x="570590" y="4569533"/>
                  <a:pt x="146935" y="3953087"/>
                  <a:pt x="35098" y="3323852"/>
                </a:cubicBezTo>
                <a:cubicBezTo>
                  <a:pt x="-92687" y="2646770"/>
                  <a:pt x="136312" y="1688019"/>
                  <a:pt x="593876" y="1134043"/>
                </a:cubicBezTo>
                <a:cubicBezTo>
                  <a:pt x="1051440" y="580067"/>
                  <a:pt x="2127808" y="30746"/>
                  <a:pt x="2780481" y="-2"/>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8505720-2558-A390-8612-99A55D48F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720743B-9C97-37DF-D56A-D2A9E750B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9C3539A-A126-556F-3B61-690C785C7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42612" flipH="1" flipV="1">
            <a:off x="10382778" y="58162"/>
            <a:ext cx="944833" cy="904406"/>
          </a:xfrm>
          <a:custGeom>
            <a:avLst/>
            <a:gdLst>
              <a:gd name="connsiteX0" fmla="*/ 886520 w 1083994"/>
              <a:gd name="connsiteY0" fmla="*/ 0 h 1037613"/>
              <a:gd name="connsiteX1" fmla="*/ 990233 w 1083994"/>
              <a:gd name="connsiteY1" fmla="*/ 29654 h 1037613"/>
              <a:gd name="connsiteX2" fmla="*/ 993535 w 1083994"/>
              <a:gd name="connsiteY2" fmla="*/ 43082 h 1037613"/>
              <a:gd name="connsiteX3" fmla="*/ 1051675 w 1083994"/>
              <a:gd name="connsiteY3" fmla="*/ 356973 h 1037613"/>
              <a:gd name="connsiteX4" fmla="*/ 1083975 w 1083994"/>
              <a:gd name="connsiteY4" fmla="*/ 602023 h 1037613"/>
              <a:gd name="connsiteX5" fmla="*/ 966613 w 1083994"/>
              <a:gd name="connsiteY5" fmla="*/ 901753 h 1037613"/>
              <a:gd name="connsiteX6" fmla="*/ 713135 w 1083994"/>
              <a:gd name="connsiteY6" fmla="*/ 1026319 h 1037613"/>
              <a:gd name="connsiteX7" fmla="*/ 318855 w 1083994"/>
              <a:gd name="connsiteY7" fmla="*/ 989106 h 1037613"/>
              <a:gd name="connsiteX8" fmla="*/ 128776 w 1083994"/>
              <a:gd name="connsiteY8" fmla="*/ 649273 h 1037613"/>
              <a:gd name="connsiteX9" fmla="*/ 0 w 1083994"/>
              <a:gd name="connsiteY9" fmla="*/ 49738 h 1037613"/>
              <a:gd name="connsiteX10" fmla="*/ 620956 w 1083994"/>
              <a:gd name="connsiteY10" fmla="*/ 642355 h 1037613"/>
              <a:gd name="connsiteX11" fmla="*/ 886064 w 1083994"/>
              <a:gd name="connsiteY11" fmla="*/ 1039 h 10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3">
                <a:moveTo>
                  <a:pt x="886520" y="0"/>
                </a:moveTo>
                <a:lnTo>
                  <a:pt x="990233" y="29654"/>
                </a:lnTo>
                <a:lnTo>
                  <a:pt x="993535" y="43082"/>
                </a:lnTo>
                <a:cubicBezTo>
                  <a:pt x="1016489" y="140998"/>
                  <a:pt x="1041157" y="264776"/>
                  <a:pt x="1051675" y="356973"/>
                </a:cubicBezTo>
                <a:lnTo>
                  <a:pt x="1083975" y="602023"/>
                </a:lnTo>
                <a:cubicBezTo>
                  <a:pt x="1084789" y="765231"/>
                  <a:pt x="1059669" y="806637"/>
                  <a:pt x="966613" y="901753"/>
                </a:cubicBezTo>
                <a:cubicBezTo>
                  <a:pt x="910153" y="966250"/>
                  <a:pt x="821095" y="1011760"/>
                  <a:pt x="713135" y="1026319"/>
                </a:cubicBezTo>
                <a:cubicBezTo>
                  <a:pt x="605175" y="1040878"/>
                  <a:pt x="416248" y="1051946"/>
                  <a:pt x="318855" y="989106"/>
                </a:cubicBezTo>
                <a:cubicBezTo>
                  <a:pt x="221462" y="926265"/>
                  <a:pt x="147001" y="727446"/>
                  <a:pt x="128776" y="649273"/>
                </a:cubicBezTo>
                <a:cubicBezTo>
                  <a:pt x="93895" y="519198"/>
                  <a:pt x="28063" y="235695"/>
                  <a:pt x="0" y="49738"/>
                </a:cubicBezTo>
                <a:cubicBezTo>
                  <a:pt x="152500" y="20987"/>
                  <a:pt x="429040" y="429202"/>
                  <a:pt x="620956" y="642355"/>
                </a:cubicBezTo>
                <a:cubicBezTo>
                  <a:pt x="695371" y="468649"/>
                  <a:pt x="814439" y="166732"/>
                  <a:pt x="886064" y="103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5089FB1-F28D-0DD0-436F-D094F3C82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42612" flipH="1" flipV="1">
            <a:off x="10382780" y="58161"/>
            <a:ext cx="944832" cy="904404"/>
          </a:xfrm>
          <a:custGeom>
            <a:avLst/>
            <a:gdLst>
              <a:gd name="connsiteX0" fmla="*/ 886519 w 1083994"/>
              <a:gd name="connsiteY0" fmla="*/ 0 h 1037611"/>
              <a:gd name="connsiteX1" fmla="*/ 990233 w 1083994"/>
              <a:gd name="connsiteY1" fmla="*/ 29654 h 1037611"/>
              <a:gd name="connsiteX2" fmla="*/ 993535 w 1083994"/>
              <a:gd name="connsiteY2" fmla="*/ 43080 h 1037611"/>
              <a:gd name="connsiteX3" fmla="*/ 1051675 w 1083994"/>
              <a:gd name="connsiteY3" fmla="*/ 356971 h 1037611"/>
              <a:gd name="connsiteX4" fmla="*/ 1083975 w 1083994"/>
              <a:gd name="connsiteY4" fmla="*/ 602021 h 1037611"/>
              <a:gd name="connsiteX5" fmla="*/ 966613 w 1083994"/>
              <a:gd name="connsiteY5" fmla="*/ 901751 h 1037611"/>
              <a:gd name="connsiteX6" fmla="*/ 713135 w 1083994"/>
              <a:gd name="connsiteY6" fmla="*/ 1026317 h 1037611"/>
              <a:gd name="connsiteX7" fmla="*/ 318855 w 1083994"/>
              <a:gd name="connsiteY7" fmla="*/ 989104 h 1037611"/>
              <a:gd name="connsiteX8" fmla="*/ 128776 w 1083994"/>
              <a:gd name="connsiteY8" fmla="*/ 649271 h 1037611"/>
              <a:gd name="connsiteX9" fmla="*/ 0 w 1083994"/>
              <a:gd name="connsiteY9" fmla="*/ 49736 h 1037611"/>
              <a:gd name="connsiteX10" fmla="*/ 620956 w 1083994"/>
              <a:gd name="connsiteY10" fmla="*/ 642353 h 1037611"/>
              <a:gd name="connsiteX11" fmla="*/ 886064 w 1083994"/>
              <a:gd name="connsiteY11" fmla="*/ 1037 h 10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1">
                <a:moveTo>
                  <a:pt x="886519" y="0"/>
                </a:moveTo>
                <a:lnTo>
                  <a:pt x="990233" y="29654"/>
                </a:lnTo>
                <a:lnTo>
                  <a:pt x="993535" y="43080"/>
                </a:lnTo>
                <a:cubicBezTo>
                  <a:pt x="1016489" y="140996"/>
                  <a:pt x="1041157" y="264774"/>
                  <a:pt x="1051675" y="356971"/>
                </a:cubicBezTo>
                <a:lnTo>
                  <a:pt x="1083975" y="602021"/>
                </a:lnTo>
                <a:cubicBezTo>
                  <a:pt x="1084789" y="765229"/>
                  <a:pt x="1059669" y="806635"/>
                  <a:pt x="966613" y="901751"/>
                </a:cubicBezTo>
                <a:cubicBezTo>
                  <a:pt x="910153" y="966248"/>
                  <a:pt x="821095" y="1011758"/>
                  <a:pt x="713135" y="1026317"/>
                </a:cubicBezTo>
                <a:cubicBezTo>
                  <a:pt x="605175" y="1040876"/>
                  <a:pt x="416248" y="1051944"/>
                  <a:pt x="318855" y="989104"/>
                </a:cubicBezTo>
                <a:cubicBezTo>
                  <a:pt x="221462" y="926263"/>
                  <a:pt x="147001" y="727444"/>
                  <a:pt x="128776" y="649271"/>
                </a:cubicBezTo>
                <a:cubicBezTo>
                  <a:pt x="93895" y="519196"/>
                  <a:pt x="28063" y="235693"/>
                  <a:pt x="0" y="49736"/>
                </a:cubicBezTo>
                <a:cubicBezTo>
                  <a:pt x="152500" y="20985"/>
                  <a:pt x="429040" y="429200"/>
                  <a:pt x="620956" y="642353"/>
                </a:cubicBezTo>
                <a:cubicBezTo>
                  <a:pt x="695371" y="468647"/>
                  <a:pt x="814439" y="166730"/>
                  <a:pt x="886064" y="103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109C9C00-9AA3-6A4A-A0D5-C9F0F66D1795}"/>
              </a:ext>
            </a:extLst>
          </p:cNvPr>
          <p:cNvSpPr>
            <a:spLocks noGrp="1"/>
          </p:cNvSpPr>
          <p:nvPr>
            <p:ph type="sldNum" sz="quarter" idx="12"/>
          </p:nvPr>
        </p:nvSpPr>
        <p:spPr>
          <a:xfrm>
            <a:off x="43992" y="6306030"/>
            <a:ext cx="469565" cy="379502"/>
          </a:xfrm>
        </p:spPr>
        <p:txBody>
          <a:bodyPr vert="horz" lIns="91440" tIns="45720" rIns="91440" bIns="45720" rtlCol="0" anchor="ctr">
            <a:noAutofit/>
          </a:bodyPr>
          <a:lstStyle/>
          <a:p>
            <a:pPr algn="r">
              <a:spcAft>
                <a:spcPts val="600"/>
              </a:spcAft>
              <a:defRPr/>
            </a:pPr>
            <a:fld id="{2DEBF6B5-A8B6-5742-91AE-8DC29EBB8E42}" type="slidenum">
              <a:rPr lang="en-US" sz="2000" dirty="0">
                <a:latin typeface="Calibri" panose="020F0502020204030204"/>
              </a:rPr>
              <a:pPr algn="r">
                <a:spcAft>
                  <a:spcPts val="600"/>
                </a:spcAft>
                <a:defRPr/>
              </a:pPr>
              <a:t>28</a:t>
            </a:fld>
            <a:endParaRPr lang="en-US" sz="2000" dirty="0">
              <a:latin typeface="Calibri" panose="020F0502020204030204"/>
            </a:endParaRPr>
          </a:p>
        </p:txBody>
      </p:sp>
      <p:graphicFrame>
        <p:nvGraphicFramePr>
          <p:cNvPr id="12" name="Content Placeholder 3">
            <a:extLst>
              <a:ext uri="{FF2B5EF4-FFF2-40B4-BE49-F238E27FC236}">
                <a16:creationId xmlns:a16="http://schemas.microsoft.com/office/drawing/2014/main" id="{4B889C15-4062-E7B2-E042-9B0BD5FDEAD5}"/>
              </a:ext>
            </a:extLst>
          </p:cNvPr>
          <p:cNvGraphicFramePr/>
          <p:nvPr>
            <p:extLst>
              <p:ext uri="{D42A27DB-BD31-4B8C-83A1-F6EECF244321}">
                <p14:modId xmlns:p14="http://schemas.microsoft.com/office/powerpoint/2010/main" val="1234090671"/>
              </p:ext>
            </p:extLst>
          </p:nvPr>
        </p:nvGraphicFramePr>
        <p:xfrm>
          <a:off x="6096000" y="2596243"/>
          <a:ext cx="4953000" cy="3573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3" name="Picture 32" descr="A graph of a spiral&#10;&#10;Description automatically generated">
            <a:extLst>
              <a:ext uri="{FF2B5EF4-FFF2-40B4-BE49-F238E27FC236}">
                <a16:creationId xmlns:a16="http://schemas.microsoft.com/office/drawing/2014/main" id="{E7D6BAF2-91F6-B321-3C51-47839BF6311B}"/>
              </a:ext>
            </a:extLst>
          </p:cNvPr>
          <p:cNvPicPr>
            <a:picLocks noChangeAspect="1"/>
          </p:cNvPicPr>
          <p:nvPr/>
        </p:nvPicPr>
        <p:blipFill>
          <a:blip r:embed="rId7"/>
          <a:stretch>
            <a:fillRect/>
          </a:stretch>
        </p:blipFill>
        <p:spPr>
          <a:xfrm>
            <a:off x="645458" y="1027540"/>
            <a:ext cx="4278405" cy="4444332"/>
          </a:xfrm>
          <a:prstGeom prst="rect">
            <a:avLst/>
          </a:prstGeom>
        </p:spPr>
      </p:pic>
      <p:sp>
        <p:nvSpPr>
          <p:cNvPr id="44" name="TextBox 43">
            <a:extLst>
              <a:ext uri="{FF2B5EF4-FFF2-40B4-BE49-F238E27FC236}">
                <a16:creationId xmlns:a16="http://schemas.microsoft.com/office/drawing/2014/main" id="{270390B9-9A22-4C43-876A-43B4D4B0C0E1}"/>
              </a:ext>
            </a:extLst>
          </p:cNvPr>
          <p:cNvSpPr txBox="1"/>
          <p:nvPr/>
        </p:nvSpPr>
        <p:spPr>
          <a:xfrm>
            <a:off x="1485900" y="5463988"/>
            <a:ext cx="3034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https://tinyurl.com/4ux9kz8z</a:t>
            </a:r>
          </a:p>
        </p:txBody>
      </p:sp>
    </p:spTree>
    <p:extLst>
      <p:ext uri="{BB962C8B-B14F-4D97-AF65-F5344CB8AC3E}">
        <p14:creationId xmlns:p14="http://schemas.microsoft.com/office/powerpoint/2010/main" val="1795494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B182-2EEE-66D9-08BC-C7D87C95DFAA}"/>
              </a:ext>
            </a:extLst>
          </p:cNvPr>
          <p:cNvSpPr>
            <a:spLocks noGrp="1"/>
          </p:cNvSpPr>
          <p:nvPr>
            <p:ph type="title"/>
          </p:nvPr>
        </p:nvSpPr>
        <p:spPr/>
        <p:txBody>
          <a:bodyPr/>
          <a:lstStyle/>
          <a:p>
            <a:r>
              <a:rPr lang="en-US" i="1">
                <a:solidFill>
                  <a:srgbClr val="FF0000"/>
                </a:solidFill>
                <a:ea typeface="Calibri Light"/>
                <a:cs typeface="Calibri Light"/>
              </a:rPr>
              <a:t>Mode Collapse </a:t>
            </a:r>
            <a:r>
              <a:rPr lang="en-US" sz="2000" baseline="30000">
                <a:solidFill>
                  <a:srgbClr val="000000"/>
                </a:solidFill>
                <a:ea typeface="Calibri Light"/>
                <a:cs typeface="Calibri Light"/>
              </a:rPr>
              <a:t>[7]</a:t>
            </a:r>
            <a:r>
              <a:rPr lang="en-US" i="1">
                <a:solidFill>
                  <a:srgbClr val="FF0000"/>
                </a:solidFill>
                <a:ea typeface="Calibri Light"/>
                <a:cs typeface="Calibri Light"/>
              </a:rPr>
              <a:t> </a:t>
            </a:r>
            <a:r>
              <a:rPr lang="en-US">
                <a:ea typeface="Calibri Light"/>
                <a:cs typeface="Calibri Light"/>
              </a:rPr>
              <a:t>- by a perfect discriminator</a:t>
            </a:r>
            <a:endParaRPr lang="en-US" sz="2000">
              <a:cs typeface="Calibri Light" panose="020F0302020204030204"/>
            </a:endParaRPr>
          </a:p>
        </p:txBody>
      </p:sp>
      <p:sp>
        <p:nvSpPr>
          <p:cNvPr id="3" name="Content Placeholder 2">
            <a:extLst>
              <a:ext uri="{FF2B5EF4-FFF2-40B4-BE49-F238E27FC236}">
                <a16:creationId xmlns:a16="http://schemas.microsoft.com/office/drawing/2014/main" id="{489A1E1A-FAB6-1A24-A2C4-41369B29D831}"/>
              </a:ext>
            </a:extLst>
          </p:cNvPr>
          <p:cNvSpPr>
            <a:spLocks noGrp="1"/>
          </p:cNvSpPr>
          <p:nvPr>
            <p:ph sz="half" idx="1"/>
          </p:nvPr>
        </p:nvSpPr>
        <p:spPr>
          <a:xfrm>
            <a:off x="838200" y="1825625"/>
            <a:ext cx="5181600" cy="3546410"/>
          </a:xfrm>
        </p:spPr>
        <p:txBody>
          <a:bodyPr vert="horz" lIns="91440" tIns="45720" rIns="91440" bIns="45720" rtlCol="0" anchor="t">
            <a:normAutofit/>
          </a:bodyPr>
          <a:lstStyle/>
          <a:p>
            <a:pPr marL="227965" indent="-227965">
              <a:buFont typeface="Wingdings" panose="020B0604020202020204" pitchFamily="34" charset="0"/>
              <a:buChar char="q"/>
            </a:pPr>
            <a:r>
              <a:rPr lang="en-US">
                <a:ea typeface="Calibri"/>
                <a:cs typeface="Calibri"/>
              </a:rPr>
              <a:t> Generates few "identical" samples regardless of its inputs</a:t>
            </a:r>
          </a:p>
          <a:p>
            <a:pPr marL="227965" indent="-227965">
              <a:buFont typeface="Wingdings" panose="020B0604020202020204" pitchFamily="34" charset="0"/>
              <a:buChar char="q"/>
            </a:pPr>
            <a:r>
              <a:rPr lang="en-US">
                <a:ea typeface="Calibri"/>
                <a:cs typeface="Calibri"/>
              </a:rPr>
              <a:t> Generator</a:t>
            </a:r>
            <a:r>
              <a:rPr lang="en-US">
                <a:ea typeface="+mn-lt"/>
                <a:cs typeface="+mn-lt"/>
              </a:rPr>
              <a:t> only learns the </a:t>
            </a:r>
            <a:r>
              <a:rPr lang="en-US" i="1">
                <a:ea typeface="+mn-lt"/>
                <a:cs typeface="+mn-lt"/>
              </a:rPr>
              <a:t>highest frequency</a:t>
            </a:r>
            <a:r>
              <a:rPr lang="en-US">
                <a:ea typeface="+mn-lt"/>
                <a:cs typeface="+mn-lt"/>
              </a:rPr>
              <a:t> among the sample space</a:t>
            </a:r>
          </a:p>
          <a:p>
            <a:pPr marL="227965" indent="-227965">
              <a:buFont typeface="Wingdings" panose="020B0604020202020204" pitchFamily="34" charset="0"/>
              <a:buChar char="q"/>
            </a:pPr>
            <a:r>
              <a:rPr lang="en-US">
                <a:ea typeface="+mn-lt"/>
                <a:cs typeface="+mn-lt"/>
              </a:rPr>
              <a:t> ...to induce the discriminator not to recognize generated samples</a:t>
            </a:r>
            <a:endParaRPr lang="en-US">
              <a:ea typeface="Calibri"/>
              <a:cs typeface="Calibri"/>
            </a:endParaRPr>
          </a:p>
          <a:p>
            <a:pPr marL="0" indent="0">
              <a:buNone/>
            </a:pPr>
            <a:endParaRPr lang="en-US">
              <a:ea typeface="Calibri"/>
              <a:cs typeface="Calibri"/>
            </a:endParaRPr>
          </a:p>
        </p:txBody>
      </p:sp>
      <p:sp>
        <p:nvSpPr>
          <p:cNvPr id="4" name="Content Placeholder 3">
            <a:extLst>
              <a:ext uri="{FF2B5EF4-FFF2-40B4-BE49-F238E27FC236}">
                <a16:creationId xmlns:a16="http://schemas.microsoft.com/office/drawing/2014/main" id="{391C479C-6D16-9EC2-7105-8552C2F28E52}"/>
              </a:ext>
            </a:extLst>
          </p:cNvPr>
          <p:cNvSpPr>
            <a:spLocks noGrp="1"/>
          </p:cNvSpPr>
          <p:nvPr>
            <p:ph sz="half" idx="2"/>
          </p:nvPr>
        </p:nvSpPr>
        <p:spPr>
          <a:xfrm>
            <a:off x="6172200" y="1825625"/>
            <a:ext cx="5181600" cy="3470493"/>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Autofit/>
          </a:bodyPr>
          <a:lstStyle/>
          <a:p>
            <a:pPr marL="0" indent="0">
              <a:buNone/>
            </a:pPr>
            <a:r>
              <a:rPr lang="en-US" sz="4000">
                <a:ea typeface="Calibri"/>
                <a:cs typeface="Calibri"/>
              </a:rPr>
              <a:t>In simple words...</a:t>
            </a:r>
          </a:p>
          <a:p>
            <a:pPr marL="0" indent="0">
              <a:buNone/>
            </a:pPr>
            <a:r>
              <a:rPr lang="en-US" sz="4000">
                <a:ea typeface="Calibri"/>
                <a:cs typeface="Calibri"/>
              </a:rPr>
              <a:t>Generator is trying hard to fool the </a:t>
            </a:r>
            <a:r>
              <a:rPr lang="en-US" sz="4000" i="1">
                <a:solidFill>
                  <a:schemeClr val="accent2"/>
                </a:solidFill>
                <a:ea typeface="Calibri"/>
                <a:cs typeface="Calibri"/>
              </a:rPr>
              <a:t>superb discriminator</a:t>
            </a:r>
            <a:r>
              <a:rPr lang="en-US" sz="4000">
                <a:ea typeface="Calibri"/>
                <a:cs typeface="Calibri"/>
              </a:rPr>
              <a:t>, is stuck around same </a:t>
            </a:r>
            <a:r>
              <a:rPr lang="en-US" sz="4000" i="1">
                <a:ea typeface="Calibri"/>
                <a:cs typeface="Calibri"/>
              </a:rPr>
              <a:t>"local minimum" </a:t>
            </a:r>
            <a:r>
              <a:rPr lang="en-US" sz="4000">
                <a:ea typeface="Calibri"/>
                <a:cs typeface="Calibri"/>
              </a:rPr>
              <a:t>of input</a:t>
            </a:r>
            <a:endParaRPr lang="en-US" sz="4000" i="1">
              <a:ea typeface="Calibri"/>
              <a:cs typeface="Calibri"/>
            </a:endParaRPr>
          </a:p>
          <a:p>
            <a:pPr marL="0" indent="0">
              <a:buNone/>
            </a:pPr>
            <a:endParaRPr lang="en-US" sz="4000">
              <a:ea typeface="Calibri"/>
              <a:cs typeface="Calibri"/>
            </a:endParaRPr>
          </a:p>
        </p:txBody>
      </p:sp>
      <p:sp>
        <p:nvSpPr>
          <p:cNvPr id="5" name="Slide Number Placeholder 4">
            <a:extLst>
              <a:ext uri="{FF2B5EF4-FFF2-40B4-BE49-F238E27FC236}">
                <a16:creationId xmlns:a16="http://schemas.microsoft.com/office/drawing/2014/main" id="{CD954F1D-4799-9D03-4AB2-F8C5083902DD}"/>
              </a:ext>
            </a:extLst>
          </p:cNvPr>
          <p:cNvSpPr>
            <a:spLocks noGrp="1"/>
          </p:cNvSpPr>
          <p:nvPr>
            <p:ph type="sldNum" sz="quarter" idx="12"/>
          </p:nvPr>
        </p:nvSpPr>
        <p:spPr>
          <a:xfrm>
            <a:off x="-740" y="6267574"/>
            <a:ext cx="2743200" cy="365125"/>
          </a:xfrm>
        </p:spPr>
        <p:txBody>
          <a:bodyPr/>
          <a:lstStyle/>
          <a:p>
            <a:fld id="{2DEBF6B5-A8B6-5742-91AE-8DC29EBB8E42}" type="slidenum">
              <a:rPr lang="en-US" smtClean="0"/>
              <a:t>29</a:t>
            </a:fld>
            <a:endParaRPr lang="en-US"/>
          </a:p>
        </p:txBody>
      </p:sp>
    </p:spTree>
    <p:extLst>
      <p:ext uri="{BB962C8B-B14F-4D97-AF65-F5344CB8AC3E}">
        <p14:creationId xmlns:p14="http://schemas.microsoft.com/office/powerpoint/2010/main" val="14330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4D39C7-7566-12AF-02F5-F339578C3390}"/>
              </a:ext>
            </a:extLst>
          </p:cNvPr>
          <p:cNvSpPr>
            <a:spLocks noGrp="1"/>
          </p:cNvSpPr>
          <p:nvPr>
            <p:ph type="title"/>
          </p:nvPr>
        </p:nvSpPr>
        <p:spPr>
          <a:xfrm>
            <a:off x="945776" y="2767666"/>
            <a:ext cx="10515600" cy="1325563"/>
          </a:xfrm>
        </p:spPr>
        <p:txBody>
          <a:bodyPr/>
          <a:lstStyle/>
          <a:p>
            <a:r>
              <a:rPr lang="en-US">
                <a:cs typeface="Calibri Light"/>
              </a:rPr>
              <a:t>A </a:t>
            </a:r>
            <a:r>
              <a:rPr lang="en-US">
                <a:solidFill>
                  <a:schemeClr val="accent2">
                    <a:lumMod val="75000"/>
                  </a:schemeClr>
                </a:solidFill>
                <a:cs typeface="Calibri Light"/>
              </a:rPr>
              <a:t>neural network</a:t>
            </a:r>
            <a:r>
              <a:rPr lang="en-US">
                <a:cs typeface="Calibri Light"/>
              </a:rPr>
              <a:t> that "</a:t>
            </a:r>
            <a:r>
              <a:rPr lang="en-US">
                <a:solidFill>
                  <a:srgbClr val="00B050"/>
                </a:solidFill>
                <a:cs typeface="Calibri Light"/>
              </a:rPr>
              <a:t>generates</a:t>
            </a:r>
            <a:r>
              <a:rPr lang="en-US">
                <a:cs typeface="Calibri Light"/>
              </a:rPr>
              <a:t>" material the way humans produce</a:t>
            </a:r>
            <a:endParaRPr lang="en-US"/>
          </a:p>
        </p:txBody>
      </p:sp>
      <p:sp>
        <p:nvSpPr>
          <p:cNvPr id="9" name="Slide Number Placeholder 8">
            <a:extLst>
              <a:ext uri="{FF2B5EF4-FFF2-40B4-BE49-F238E27FC236}">
                <a16:creationId xmlns:a16="http://schemas.microsoft.com/office/drawing/2014/main" id="{33AE5861-6E5C-84FF-A4B3-51467320C45E}"/>
              </a:ext>
            </a:extLst>
          </p:cNvPr>
          <p:cNvSpPr>
            <a:spLocks noGrp="1"/>
          </p:cNvSpPr>
          <p:nvPr>
            <p:ph type="sldNum" sz="quarter" idx="12"/>
          </p:nvPr>
        </p:nvSpPr>
        <p:spPr>
          <a:xfrm>
            <a:off x="31044" y="6271684"/>
            <a:ext cx="2743200" cy="365125"/>
          </a:xfrm>
        </p:spPr>
        <p:txBody>
          <a:bodyPr/>
          <a:lstStyle/>
          <a:p>
            <a:fld id="{2DEBF6B5-A8B6-5742-91AE-8DC29EBB8E42}" type="slidenum">
              <a:rPr lang="en-US" smtClean="0"/>
              <a:t>3</a:t>
            </a:fld>
            <a:endParaRPr lang="en-US"/>
          </a:p>
        </p:txBody>
      </p:sp>
    </p:spTree>
    <p:extLst>
      <p:ext uri="{BB962C8B-B14F-4D97-AF65-F5344CB8AC3E}">
        <p14:creationId xmlns:p14="http://schemas.microsoft.com/office/powerpoint/2010/main" val="152935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B182-2EEE-66D9-08BC-C7D87C95DFAA}"/>
              </a:ext>
            </a:extLst>
          </p:cNvPr>
          <p:cNvSpPr>
            <a:spLocks noGrp="1"/>
          </p:cNvSpPr>
          <p:nvPr>
            <p:ph type="title"/>
          </p:nvPr>
        </p:nvSpPr>
        <p:spPr/>
        <p:txBody>
          <a:bodyPr/>
          <a:lstStyle/>
          <a:p>
            <a:r>
              <a:rPr lang="en-US" i="1">
                <a:solidFill>
                  <a:srgbClr val="FF0000"/>
                </a:solidFill>
                <a:ea typeface="Calibri Light"/>
                <a:cs typeface="Calibri Light"/>
              </a:rPr>
              <a:t>Mode Collapse – </a:t>
            </a:r>
            <a:r>
              <a:rPr lang="en-US">
                <a:solidFill>
                  <a:srgbClr val="000000"/>
                </a:solidFill>
                <a:ea typeface="Calibri Light"/>
                <a:cs typeface="Calibri Light"/>
              </a:rPr>
              <a:t>local minimum problem</a:t>
            </a:r>
            <a:endParaRPr lang="en-US">
              <a:cs typeface="Calibri Light"/>
            </a:endParaRPr>
          </a:p>
        </p:txBody>
      </p:sp>
      <p:sp>
        <p:nvSpPr>
          <p:cNvPr id="3" name="Content Placeholder 2">
            <a:extLst>
              <a:ext uri="{FF2B5EF4-FFF2-40B4-BE49-F238E27FC236}">
                <a16:creationId xmlns:a16="http://schemas.microsoft.com/office/drawing/2014/main" id="{489A1E1A-FAB6-1A24-A2C4-41369B29D831}"/>
              </a:ext>
            </a:extLst>
          </p:cNvPr>
          <p:cNvSpPr>
            <a:spLocks noGrp="1"/>
          </p:cNvSpPr>
          <p:nvPr>
            <p:ph sz="half" idx="1"/>
          </p:nvPr>
        </p:nvSpPr>
        <p:spPr>
          <a:xfrm>
            <a:off x="838200" y="1825625"/>
            <a:ext cx="5181600" cy="3546410"/>
          </a:xfrm>
        </p:spPr>
        <p:txBody>
          <a:bodyPr vert="horz" lIns="91440" tIns="45720" rIns="91440" bIns="45720" rtlCol="0" anchor="t">
            <a:normAutofit fontScale="92500"/>
          </a:bodyPr>
          <a:lstStyle/>
          <a:p>
            <a:pPr marL="227965" indent="-227965">
              <a:buFont typeface="Wingdings" panose="020B0604020202020204" pitchFamily="34" charset="0"/>
              <a:buChar char="q"/>
            </a:pPr>
            <a:r>
              <a:rPr lang="en-US">
                <a:cs typeface="Calibri"/>
              </a:rPr>
              <a:t>Happens "later" in the training</a:t>
            </a:r>
            <a:endParaRPr lang="en-US"/>
          </a:p>
          <a:p>
            <a:pPr marL="227965" indent="-227965">
              <a:buFont typeface="Wingdings" panose="020B0604020202020204" pitchFamily="34" charset="0"/>
              <a:buChar char="q"/>
            </a:pPr>
            <a:r>
              <a:rPr lang="en-US">
                <a:ea typeface="+mn-lt"/>
                <a:cs typeface="+mn-lt"/>
              </a:rPr>
              <a:t>Discriminator is perfect</a:t>
            </a:r>
          </a:p>
          <a:p>
            <a:pPr marL="227965" indent="-227965">
              <a:buFont typeface="Wingdings" panose="020B0604020202020204" pitchFamily="34" charset="0"/>
              <a:buChar char="q"/>
            </a:pPr>
            <a:r>
              <a:rPr lang="en-US">
                <a:ea typeface="+mn-lt"/>
                <a:cs typeface="+mn-lt"/>
              </a:rPr>
              <a:t>Gradients for the training of the discriminator can explode</a:t>
            </a:r>
            <a:endParaRPr lang="en-US"/>
          </a:p>
          <a:p>
            <a:pPr marL="227965" indent="-227965">
              <a:buFont typeface="Wingdings" panose="020B0604020202020204" pitchFamily="34" charset="0"/>
              <a:buChar char="q"/>
            </a:pPr>
            <a:r>
              <a:rPr lang="en-US">
                <a:ea typeface="Calibri" panose="020F0502020204030204"/>
                <a:cs typeface="Calibri" panose="020F0502020204030204"/>
              </a:rPr>
              <a:t> Fails to cover whole sample space</a:t>
            </a:r>
          </a:p>
          <a:p>
            <a:pPr marL="227965" indent="-227965">
              <a:buFont typeface="Wingdings" panose="020B0604020202020204" pitchFamily="34" charset="0"/>
              <a:buChar char="q"/>
            </a:pPr>
            <a:r>
              <a:rPr lang="en-US">
                <a:ea typeface="Calibri" panose="020F0502020204030204"/>
                <a:cs typeface="Calibri" panose="020F0502020204030204"/>
              </a:rPr>
              <a:t>Not a fault of Discriminator, its "trapped" as well due to the same generation</a:t>
            </a:r>
          </a:p>
        </p:txBody>
      </p:sp>
      <p:sp>
        <p:nvSpPr>
          <p:cNvPr id="5" name="Slide Number Placeholder 4">
            <a:extLst>
              <a:ext uri="{FF2B5EF4-FFF2-40B4-BE49-F238E27FC236}">
                <a16:creationId xmlns:a16="http://schemas.microsoft.com/office/drawing/2014/main" id="{CD954F1D-4799-9D03-4AB2-F8C5083902DD}"/>
              </a:ext>
            </a:extLst>
          </p:cNvPr>
          <p:cNvSpPr>
            <a:spLocks noGrp="1"/>
          </p:cNvSpPr>
          <p:nvPr>
            <p:ph type="sldNum" sz="quarter" idx="12"/>
          </p:nvPr>
        </p:nvSpPr>
        <p:spPr>
          <a:xfrm>
            <a:off x="-740" y="6267574"/>
            <a:ext cx="2743200" cy="365125"/>
          </a:xfrm>
        </p:spPr>
        <p:txBody>
          <a:bodyPr/>
          <a:lstStyle/>
          <a:p>
            <a:fld id="{2DEBF6B5-A8B6-5742-91AE-8DC29EBB8E42}" type="slidenum">
              <a:rPr lang="en-US" smtClean="0"/>
              <a:t>30</a:t>
            </a:fld>
            <a:endParaRPr lang="en-US"/>
          </a:p>
        </p:txBody>
      </p:sp>
      <p:pic>
        <p:nvPicPr>
          <p:cNvPr id="8" name="Content Placeholder 7" descr="A graph of a global maximum&#10;&#10;Description automatically generated">
            <a:extLst>
              <a:ext uri="{FF2B5EF4-FFF2-40B4-BE49-F238E27FC236}">
                <a16:creationId xmlns:a16="http://schemas.microsoft.com/office/drawing/2014/main" id="{F3866243-55B9-10BE-5D87-0BF257FDC4AE}"/>
              </a:ext>
            </a:extLst>
          </p:cNvPr>
          <p:cNvPicPr>
            <a:picLocks noGrp="1" noChangeAspect="1"/>
          </p:cNvPicPr>
          <p:nvPr>
            <p:ph sz="half" idx="2"/>
          </p:nvPr>
        </p:nvPicPr>
        <p:blipFill>
          <a:blip r:embed="rId2"/>
          <a:stretch>
            <a:fillRect/>
          </a:stretch>
        </p:blipFill>
        <p:spPr>
          <a:xfrm>
            <a:off x="6858238" y="1253364"/>
            <a:ext cx="4068673" cy="4351339"/>
          </a:xfrm>
        </p:spPr>
      </p:pic>
      <p:sp>
        <p:nvSpPr>
          <p:cNvPr id="6" name="TextBox 5">
            <a:extLst>
              <a:ext uri="{FF2B5EF4-FFF2-40B4-BE49-F238E27FC236}">
                <a16:creationId xmlns:a16="http://schemas.microsoft.com/office/drawing/2014/main" id="{99ECD10C-0AE4-2E06-65D3-F6F5704D6891}"/>
              </a:ext>
            </a:extLst>
          </p:cNvPr>
          <p:cNvSpPr txBox="1"/>
          <p:nvPr/>
        </p:nvSpPr>
        <p:spPr>
          <a:xfrm>
            <a:off x="7374754" y="5641541"/>
            <a:ext cx="3034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https://tinyurl.com/4ux9kz8z</a:t>
            </a:r>
          </a:p>
        </p:txBody>
      </p:sp>
    </p:spTree>
    <p:extLst>
      <p:ext uri="{BB962C8B-B14F-4D97-AF65-F5344CB8AC3E}">
        <p14:creationId xmlns:p14="http://schemas.microsoft.com/office/powerpoint/2010/main" val="183633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B182-2EEE-66D9-08BC-C7D87C95DFAA}"/>
              </a:ext>
            </a:extLst>
          </p:cNvPr>
          <p:cNvSpPr>
            <a:spLocks noGrp="1"/>
          </p:cNvSpPr>
          <p:nvPr>
            <p:ph type="title"/>
          </p:nvPr>
        </p:nvSpPr>
        <p:spPr/>
        <p:txBody>
          <a:bodyPr/>
          <a:lstStyle/>
          <a:p>
            <a:r>
              <a:rPr lang="en-US" i="1">
                <a:solidFill>
                  <a:srgbClr val="FF0000"/>
                </a:solidFill>
                <a:ea typeface="Calibri Light"/>
                <a:cs typeface="Calibri Light"/>
              </a:rPr>
              <a:t>Mini batch discrimination - </a:t>
            </a:r>
            <a:r>
              <a:rPr lang="en-US">
                <a:ea typeface="Calibri Light"/>
                <a:cs typeface="Calibri Light"/>
              </a:rPr>
              <a:t>Regularization</a:t>
            </a:r>
          </a:p>
        </p:txBody>
      </p:sp>
      <p:sp>
        <p:nvSpPr>
          <p:cNvPr id="3" name="Content Placeholder 2">
            <a:extLst>
              <a:ext uri="{FF2B5EF4-FFF2-40B4-BE49-F238E27FC236}">
                <a16:creationId xmlns:a16="http://schemas.microsoft.com/office/drawing/2014/main" id="{489A1E1A-FAB6-1A24-A2C4-41369B29D831}"/>
              </a:ext>
            </a:extLst>
          </p:cNvPr>
          <p:cNvSpPr>
            <a:spLocks noGrp="1"/>
          </p:cNvSpPr>
          <p:nvPr>
            <p:ph sz="half" idx="1"/>
          </p:nvPr>
        </p:nvSpPr>
        <p:spPr>
          <a:xfrm>
            <a:off x="838200" y="1825625"/>
            <a:ext cx="5181600" cy="3546410"/>
          </a:xfrm>
        </p:spPr>
        <p:txBody>
          <a:bodyPr vert="horz" lIns="91440" tIns="45720" rIns="91440" bIns="45720" rtlCol="0" anchor="t">
            <a:normAutofit/>
          </a:bodyPr>
          <a:lstStyle/>
          <a:p>
            <a:pPr marL="227965" indent="-227965">
              <a:buFont typeface="Wingdings" panose="020B0604020202020204" pitchFamily="34" charset="0"/>
              <a:buChar char="q"/>
            </a:pPr>
            <a:r>
              <a:rPr lang="en-US">
                <a:ea typeface="+mn-lt"/>
                <a:cs typeface="+mn-lt"/>
              </a:rPr>
              <a:t> Generator generates samples in </a:t>
            </a:r>
            <a:r>
              <a:rPr lang="en-US" i="1">
                <a:ea typeface="+mn-lt"/>
                <a:cs typeface="+mn-lt"/>
              </a:rPr>
              <a:t>mini batches</a:t>
            </a:r>
          </a:p>
          <a:p>
            <a:pPr marL="227965" indent="-227965">
              <a:buFont typeface="Wingdings" panose="020B0604020202020204" pitchFamily="34" charset="0"/>
              <a:buChar char="q"/>
            </a:pPr>
            <a:r>
              <a:rPr lang="en-US">
                <a:ea typeface="Calibri"/>
                <a:cs typeface="Calibri"/>
              </a:rPr>
              <a:t>Encode the info about "</a:t>
            </a:r>
            <a:r>
              <a:rPr lang="en-US" b="1">
                <a:ea typeface="Calibri"/>
                <a:cs typeface="Calibri"/>
              </a:rPr>
              <a:t>uniqueness</a:t>
            </a:r>
            <a:r>
              <a:rPr lang="en-US">
                <a:ea typeface="Calibri"/>
                <a:cs typeface="Calibri"/>
              </a:rPr>
              <a:t>" of the batch</a:t>
            </a:r>
          </a:p>
          <a:p>
            <a:pPr marL="227965" indent="-227965">
              <a:buFont typeface="Wingdings" panose="020B0604020202020204" pitchFamily="34" charset="0"/>
              <a:buChar char="q"/>
            </a:pPr>
            <a:r>
              <a:rPr lang="en-US">
                <a:ea typeface="+mn-lt"/>
                <a:cs typeface="+mn-lt"/>
              </a:rPr>
              <a:t>discriminator gets hints about how different each fake sample is from others within that batch</a:t>
            </a:r>
            <a:endParaRPr lang="en-US">
              <a:ea typeface="Calibri"/>
              <a:cs typeface="Calibri"/>
            </a:endParaRPr>
          </a:p>
        </p:txBody>
      </p:sp>
      <p:sp>
        <p:nvSpPr>
          <p:cNvPr id="5" name="Slide Number Placeholder 4">
            <a:extLst>
              <a:ext uri="{FF2B5EF4-FFF2-40B4-BE49-F238E27FC236}">
                <a16:creationId xmlns:a16="http://schemas.microsoft.com/office/drawing/2014/main" id="{CD954F1D-4799-9D03-4AB2-F8C5083902DD}"/>
              </a:ext>
            </a:extLst>
          </p:cNvPr>
          <p:cNvSpPr>
            <a:spLocks noGrp="1"/>
          </p:cNvSpPr>
          <p:nvPr>
            <p:ph type="sldNum" sz="quarter" idx="12"/>
          </p:nvPr>
        </p:nvSpPr>
        <p:spPr>
          <a:xfrm>
            <a:off x="138781" y="6267574"/>
            <a:ext cx="2743200" cy="365125"/>
          </a:xfrm>
        </p:spPr>
        <p:txBody>
          <a:bodyPr lIns="91440" tIns="45720" rIns="91440" bIns="45720" anchor="t"/>
          <a:lstStyle/>
          <a:p>
            <a:fld id="{2DEBF6B5-A8B6-5742-91AE-8DC29EBB8E42}" type="slidenum">
              <a:rPr lang="en-US" sz="2000" dirty="0"/>
              <a:t>31</a:t>
            </a:fld>
            <a:endParaRPr lang="en-US" sz="2000"/>
          </a:p>
        </p:txBody>
      </p:sp>
      <p:sp>
        <p:nvSpPr>
          <p:cNvPr id="7" name="Content Placeholder 6">
            <a:extLst>
              <a:ext uri="{FF2B5EF4-FFF2-40B4-BE49-F238E27FC236}">
                <a16:creationId xmlns:a16="http://schemas.microsoft.com/office/drawing/2014/main" id="{B229E448-CA9E-F5B5-8D4B-5DF085E67265}"/>
              </a:ext>
            </a:extLst>
          </p:cNvPr>
          <p:cNvSpPr>
            <a:spLocks noGrp="1"/>
          </p:cNvSpPr>
          <p:nvPr>
            <p:ph sz="half" idx="2"/>
          </p:nvPr>
        </p:nvSpPr>
        <p:spPr>
          <a:xfrm>
            <a:off x="6172200" y="1825625"/>
            <a:ext cx="5181600" cy="1985128"/>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Autofit/>
          </a:bodyPr>
          <a:lstStyle/>
          <a:p>
            <a:pPr marL="0" indent="0">
              <a:buNone/>
            </a:pPr>
            <a:r>
              <a:rPr lang="en-US">
                <a:solidFill>
                  <a:schemeClr val="tx1"/>
                </a:solidFill>
                <a:ea typeface="+mn-lt"/>
                <a:cs typeface="+mn-lt"/>
              </a:rPr>
              <a:t>It acts as a regularization to incentivize coverage of the multi-modal data distribution, rather than collapsing to certain clusters</a:t>
            </a:r>
            <a:endParaRPr lang="en-US">
              <a:solidFill>
                <a:schemeClr val="tx1"/>
              </a:solidFill>
              <a:ea typeface="Calibri" panose="020F0502020204030204"/>
              <a:cs typeface="Calibri" panose="020F0502020204030204"/>
            </a:endParaRPr>
          </a:p>
        </p:txBody>
      </p:sp>
    </p:spTree>
    <p:extLst>
      <p:ext uri="{BB962C8B-B14F-4D97-AF65-F5344CB8AC3E}">
        <p14:creationId xmlns:p14="http://schemas.microsoft.com/office/powerpoint/2010/main" val="1621619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5007-5A49-1DE4-8613-22238A5CC851}"/>
              </a:ext>
            </a:extLst>
          </p:cNvPr>
          <p:cNvSpPr>
            <a:spLocks noGrp="1"/>
          </p:cNvSpPr>
          <p:nvPr>
            <p:ph type="title"/>
          </p:nvPr>
        </p:nvSpPr>
        <p:spPr/>
        <p:txBody>
          <a:bodyPr/>
          <a:lstStyle/>
          <a:p>
            <a:r>
              <a:rPr lang="en-US" i="1">
                <a:solidFill>
                  <a:srgbClr val="FF0000"/>
                </a:solidFill>
                <a:cs typeface="Calibri Light"/>
              </a:rPr>
              <a:t>Vanishing </a:t>
            </a:r>
            <a:r>
              <a:rPr lang="en-US">
                <a:cs typeface="Calibri Light"/>
              </a:rPr>
              <a:t>Gradients</a:t>
            </a:r>
            <a:endParaRPr lang="en-US"/>
          </a:p>
        </p:txBody>
      </p:sp>
      <p:pic>
        <p:nvPicPr>
          <p:cNvPr id="6" name="Content Placeholder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ABB630A-98D7-E834-71D5-CDE671B7A3CD}"/>
              </a:ext>
            </a:extLst>
          </p:cNvPr>
          <p:cNvPicPr>
            <a:picLocks noGrp="1" noChangeAspect="1"/>
          </p:cNvPicPr>
          <p:nvPr>
            <p:ph sz="half" idx="1"/>
          </p:nvPr>
        </p:nvPicPr>
        <p:blipFill>
          <a:blip r:embed="rId2"/>
          <a:stretch>
            <a:fillRect/>
          </a:stretch>
        </p:blipFill>
        <p:spPr>
          <a:xfrm>
            <a:off x="838200" y="1379220"/>
            <a:ext cx="5181600" cy="3823720"/>
          </a:xfrm>
        </p:spPr>
      </p:pic>
      <p:graphicFrame>
        <p:nvGraphicFramePr>
          <p:cNvPr id="8" name="Content Placeholder 3">
            <a:extLst>
              <a:ext uri="{FF2B5EF4-FFF2-40B4-BE49-F238E27FC236}">
                <a16:creationId xmlns:a16="http://schemas.microsoft.com/office/drawing/2014/main" id="{BD9FEE73-BE99-9643-558A-044A0D34BD64}"/>
              </a:ext>
            </a:extLst>
          </p:cNvPr>
          <p:cNvGraphicFramePr>
            <a:graphicFrameLocks noGrp="1"/>
          </p:cNvGraphicFramePr>
          <p:nvPr>
            <p:ph sz="half" idx="2"/>
            <p:extLst>
              <p:ext uri="{D42A27DB-BD31-4B8C-83A1-F6EECF244321}">
                <p14:modId xmlns:p14="http://schemas.microsoft.com/office/powerpoint/2010/main" val="2907770328"/>
              </p:ext>
            </p:extLst>
          </p:nvPr>
        </p:nvGraphicFramePr>
        <p:xfrm>
          <a:off x="6172200" y="951567"/>
          <a:ext cx="5921188" cy="5225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D3C317C-2D06-0260-4751-A94376FED78A}"/>
              </a:ext>
            </a:extLst>
          </p:cNvPr>
          <p:cNvSpPr>
            <a:spLocks noGrp="1"/>
          </p:cNvSpPr>
          <p:nvPr>
            <p:ph type="sldNum" sz="quarter" idx="12"/>
          </p:nvPr>
        </p:nvSpPr>
        <p:spPr>
          <a:xfrm>
            <a:off x="46149" y="6270492"/>
            <a:ext cx="2743200" cy="365125"/>
          </a:xfrm>
        </p:spPr>
        <p:txBody>
          <a:bodyPr/>
          <a:lstStyle/>
          <a:p>
            <a:fld id="{2DEBF6B5-A8B6-5742-91AE-8DC29EBB8E42}" type="slidenum">
              <a:rPr lang="en-US" smtClean="0"/>
              <a:t>32</a:t>
            </a:fld>
            <a:endParaRPr lang="en-US"/>
          </a:p>
        </p:txBody>
      </p:sp>
      <p:sp>
        <p:nvSpPr>
          <p:cNvPr id="19" name="TextBox 18">
            <a:extLst>
              <a:ext uri="{FF2B5EF4-FFF2-40B4-BE49-F238E27FC236}">
                <a16:creationId xmlns:a16="http://schemas.microsoft.com/office/drawing/2014/main" id="{948EAA36-A0AD-9457-80EE-ABD12548E29C}"/>
              </a:ext>
            </a:extLst>
          </p:cNvPr>
          <p:cNvSpPr txBox="1"/>
          <p:nvPr/>
        </p:nvSpPr>
        <p:spPr>
          <a:xfrm>
            <a:off x="1485900" y="5463988"/>
            <a:ext cx="3034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https://tinyurl.com/4yx9kz8z</a:t>
            </a:r>
          </a:p>
        </p:txBody>
      </p:sp>
    </p:spTree>
    <p:extLst>
      <p:ext uri="{BB962C8B-B14F-4D97-AF65-F5344CB8AC3E}">
        <p14:creationId xmlns:p14="http://schemas.microsoft.com/office/powerpoint/2010/main" val="1866483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6CCC-3D64-04C9-079A-E3D024C45837}"/>
              </a:ext>
            </a:extLst>
          </p:cNvPr>
          <p:cNvSpPr>
            <a:spLocks noGrp="1"/>
          </p:cNvSpPr>
          <p:nvPr>
            <p:ph type="title"/>
          </p:nvPr>
        </p:nvSpPr>
        <p:spPr/>
        <p:txBody>
          <a:bodyPr/>
          <a:lstStyle/>
          <a:p>
            <a:r>
              <a:rPr lang="en-US">
                <a:cs typeface="Calibri Light"/>
              </a:rPr>
              <a:t>Proposed Solution – modify Discriminator's activation function</a:t>
            </a:r>
            <a:endParaRPr lang="en-US"/>
          </a:p>
        </p:txBody>
      </p:sp>
      <p:sp>
        <p:nvSpPr>
          <p:cNvPr id="5" name="Slide Number Placeholder 4">
            <a:extLst>
              <a:ext uri="{FF2B5EF4-FFF2-40B4-BE49-F238E27FC236}">
                <a16:creationId xmlns:a16="http://schemas.microsoft.com/office/drawing/2014/main" id="{89DBB0A5-BBC0-C955-7F6A-D501D42113E2}"/>
              </a:ext>
            </a:extLst>
          </p:cNvPr>
          <p:cNvSpPr>
            <a:spLocks noGrp="1"/>
          </p:cNvSpPr>
          <p:nvPr>
            <p:ph type="sldNum" sz="quarter" idx="12"/>
          </p:nvPr>
        </p:nvSpPr>
        <p:spPr>
          <a:xfrm>
            <a:off x="89079" y="6302689"/>
            <a:ext cx="2743200" cy="365125"/>
          </a:xfrm>
        </p:spPr>
        <p:txBody>
          <a:bodyPr/>
          <a:lstStyle/>
          <a:p>
            <a:fld id="{2DEBF6B5-A8B6-5742-91AE-8DC29EBB8E42}" type="slidenum">
              <a:rPr lang="en-US" smtClean="0"/>
              <a:t>33</a:t>
            </a:fld>
            <a:endParaRPr lang="en-US"/>
          </a:p>
        </p:txBody>
      </p:sp>
      <p:sp>
        <p:nvSpPr>
          <p:cNvPr id="8" name="TextBox 7">
            <a:extLst>
              <a:ext uri="{FF2B5EF4-FFF2-40B4-BE49-F238E27FC236}">
                <a16:creationId xmlns:a16="http://schemas.microsoft.com/office/drawing/2014/main" id="{C31A55AB-A38F-A862-572D-87F9547BB926}"/>
              </a:ext>
            </a:extLst>
          </p:cNvPr>
          <p:cNvSpPr txBox="1"/>
          <p:nvPr/>
        </p:nvSpPr>
        <p:spPr>
          <a:xfrm>
            <a:off x="1876985" y="286870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0000"/>
                </a:solidFill>
                <a:cs typeface="Calibri"/>
              </a:rPr>
              <a:t>Sigmoid</a:t>
            </a:r>
            <a:r>
              <a:rPr lang="en-US">
                <a:solidFill>
                  <a:srgbClr val="FF0000"/>
                </a:solidFill>
                <a:cs typeface="Calibri"/>
              </a:rPr>
              <a:t> </a:t>
            </a:r>
            <a:endParaRPr lang="en-US">
              <a:solidFill>
                <a:srgbClr val="FF0000"/>
              </a:solidFill>
            </a:endParaRPr>
          </a:p>
        </p:txBody>
      </p:sp>
      <p:sp>
        <p:nvSpPr>
          <p:cNvPr id="9" name="TextBox 8">
            <a:extLst>
              <a:ext uri="{FF2B5EF4-FFF2-40B4-BE49-F238E27FC236}">
                <a16:creationId xmlns:a16="http://schemas.microsoft.com/office/drawing/2014/main" id="{830149F5-D60F-15B8-843C-8915969315DB}"/>
              </a:ext>
            </a:extLst>
          </p:cNvPr>
          <p:cNvSpPr txBox="1"/>
          <p:nvPr/>
        </p:nvSpPr>
        <p:spPr>
          <a:xfrm>
            <a:off x="7894544" y="2935941"/>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B050"/>
                </a:solidFill>
                <a:cs typeface="Calibri"/>
              </a:rPr>
              <a:t>Linear</a:t>
            </a:r>
          </a:p>
        </p:txBody>
      </p:sp>
      <p:cxnSp>
        <p:nvCxnSpPr>
          <p:cNvPr id="10" name="Straight Arrow Connector 9">
            <a:extLst>
              <a:ext uri="{FF2B5EF4-FFF2-40B4-BE49-F238E27FC236}">
                <a16:creationId xmlns:a16="http://schemas.microsoft.com/office/drawing/2014/main" id="{FC17A9D5-CF15-D713-74A3-DDFFAB0484CC}"/>
              </a:ext>
            </a:extLst>
          </p:cNvPr>
          <p:cNvCxnSpPr/>
          <p:nvPr/>
        </p:nvCxnSpPr>
        <p:spPr>
          <a:xfrm flipV="1">
            <a:off x="3719793" y="3211047"/>
            <a:ext cx="4052046" cy="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E33E24-BAA1-BD6D-DACA-2D745DFDD282}"/>
              </a:ext>
            </a:extLst>
          </p:cNvPr>
          <p:cNvSpPr txBox="1"/>
          <p:nvPr/>
        </p:nvSpPr>
        <p:spPr>
          <a:xfrm>
            <a:off x="2257984" y="4325470"/>
            <a:ext cx="76737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cs typeface="Calibri"/>
              </a:rPr>
              <a:t>Discriminator feedbacks linear "score" instead of probability to the Generator.</a:t>
            </a:r>
          </a:p>
          <a:p>
            <a:pPr algn="ctr"/>
            <a:r>
              <a:rPr lang="en-US" i="1">
                <a:cs typeface="Calibri"/>
              </a:rPr>
              <a:t>Discriminator is a mere "critique", not a judge</a:t>
            </a:r>
          </a:p>
        </p:txBody>
      </p:sp>
    </p:spTree>
    <p:extLst>
      <p:ext uri="{BB962C8B-B14F-4D97-AF65-F5344CB8AC3E}">
        <p14:creationId xmlns:p14="http://schemas.microsoft.com/office/powerpoint/2010/main" val="2950751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B182-2EEE-66D9-08BC-C7D87C95DFAA}"/>
              </a:ext>
            </a:extLst>
          </p:cNvPr>
          <p:cNvSpPr>
            <a:spLocks noGrp="1"/>
          </p:cNvSpPr>
          <p:nvPr>
            <p:ph type="title"/>
          </p:nvPr>
        </p:nvSpPr>
        <p:spPr>
          <a:xfrm>
            <a:off x="1407017" y="2415012"/>
            <a:ext cx="3122675" cy="1325563"/>
          </a:xfrm>
        </p:spPr>
        <p:txBody>
          <a:bodyPr>
            <a:normAutofit/>
          </a:bodyPr>
          <a:lstStyle/>
          <a:p>
            <a:r>
              <a:rPr lang="en-US" i="1">
                <a:ea typeface="Calibri Light"/>
                <a:cs typeface="Calibri Light"/>
              </a:rPr>
              <a:t>Evaluation </a:t>
            </a:r>
            <a:br>
              <a:rPr lang="en-US" i="1">
                <a:ea typeface="Calibri Light"/>
                <a:cs typeface="Calibri Light"/>
              </a:rPr>
            </a:br>
            <a:r>
              <a:rPr lang="en-US" i="1">
                <a:ea typeface="Calibri Light"/>
                <a:cs typeface="Calibri Light"/>
              </a:rPr>
              <a:t>Metrics</a:t>
            </a:r>
            <a:r>
              <a:rPr lang="en-US" i="1">
                <a:ea typeface="+mj-lt"/>
                <a:cs typeface="+mj-lt"/>
              </a:rPr>
              <a:t> </a:t>
            </a:r>
            <a:r>
              <a:rPr lang="en-US" sz="2200" i="1">
                <a:ea typeface="+mj-lt"/>
                <a:cs typeface="+mj-lt"/>
              </a:rPr>
              <a:t>[8]</a:t>
            </a:r>
            <a:r>
              <a:rPr lang="en-US">
                <a:ea typeface="+mj-lt"/>
                <a:cs typeface="+mj-lt"/>
              </a:rPr>
              <a:t>🎛️</a:t>
            </a:r>
            <a:endParaRPr lang="en-US">
              <a:ea typeface="Calibri Light"/>
              <a:cs typeface="Calibri Light"/>
            </a:endParaRPr>
          </a:p>
        </p:txBody>
      </p:sp>
      <p:sp>
        <p:nvSpPr>
          <p:cNvPr id="5" name="Slide Number Placeholder 4">
            <a:extLst>
              <a:ext uri="{FF2B5EF4-FFF2-40B4-BE49-F238E27FC236}">
                <a16:creationId xmlns:a16="http://schemas.microsoft.com/office/drawing/2014/main" id="{CD954F1D-4799-9D03-4AB2-F8C5083902DD}"/>
              </a:ext>
            </a:extLst>
          </p:cNvPr>
          <p:cNvSpPr>
            <a:spLocks noGrp="1"/>
          </p:cNvSpPr>
          <p:nvPr>
            <p:ph type="sldNum" sz="quarter" idx="12"/>
          </p:nvPr>
        </p:nvSpPr>
        <p:spPr>
          <a:xfrm>
            <a:off x="-740" y="6267574"/>
            <a:ext cx="2743200" cy="365125"/>
          </a:xfrm>
        </p:spPr>
        <p:txBody>
          <a:bodyPr/>
          <a:lstStyle/>
          <a:p>
            <a:fld id="{2DEBF6B5-A8B6-5742-91AE-8DC29EBB8E42}" type="slidenum">
              <a:rPr lang="en-US" dirty="0" smtClean="0"/>
              <a:t>34</a:t>
            </a:fld>
            <a:endParaRPr lang="en-US"/>
          </a:p>
        </p:txBody>
      </p:sp>
      <p:graphicFrame>
        <p:nvGraphicFramePr>
          <p:cNvPr id="9" name="Content Placeholder 3">
            <a:extLst>
              <a:ext uri="{FF2B5EF4-FFF2-40B4-BE49-F238E27FC236}">
                <a16:creationId xmlns:a16="http://schemas.microsoft.com/office/drawing/2014/main" id="{740783B2-22B1-CCA6-84AF-00F4B39B985A}"/>
              </a:ext>
            </a:extLst>
          </p:cNvPr>
          <p:cNvGraphicFramePr>
            <a:graphicFrameLocks noGrp="1"/>
          </p:cNvGraphicFramePr>
          <p:nvPr>
            <p:extLst>
              <p:ext uri="{D42A27DB-BD31-4B8C-83A1-F6EECF244321}">
                <p14:modId xmlns:p14="http://schemas.microsoft.com/office/powerpoint/2010/main" val="982996242"/>
              </p:ext>
            </p:extLst>
          </p:nvPr>
        </p:nvGraphicFramePr>
        <p:xfrm>
          <a:off x="5378002" y="264924"/>
          <a:ext cx="6544615" cy="563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3748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2C8D59D-8C2E-55B1-01DE-8FF6A5A4546B}"/>
              </a:ext>
            </a:extLst>
          </p:cNvPr>
          <p:cNvSpPr>
            <a:spLocks noGrp="1"/>
          </p:cNvSpPr>
          <p:nvPr>
            <p:ph type="sldNum" sz="quarter" idx="12"/>
          </p:nvPr>
        </p:nvSpPr>
        <p:spPr>
          <a:xfrm>
            <a:off x="-740" y="6267574"/>
            <a:ext cx="2743200" cy="365125"/>
          </a:xfrm>
        </p:spPr>
        <p:txBody>
          <a:bodyPr/>
          <a:lstStyle/>
          <a:p>
            <a:fld id="{2DEBF6B5-A8B6-5742-91AE-8DC29EBB8E42}" type="slidenum">
              <a:rPr lang="en-US" smtClean="0"/>
              <a:t>35</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Object 7">
                <a:extLst>
                  <a:ext uri="{FF2B5EF4-FFF2-40B4-BE49-F238E27FC236}">
                    <a16:creationId xmlns:a16="http://schemas.microsoft.com/office/drawing/2014/main" id="{D632B73D-1FE6-2697-B2E6-738C63B16B83}"/>
                  </a:ext>
                </a:extLst>
              </p:cNvPr>
              <p:cNvGraphicFramePr>
                <a:graphicFrameLocks noGrp="1"/>
              </p:cNvGraphicFramePr>
              <p:nvPr>
                <p:extLst>
                  <p:ext uri="{D42A27DB-BD31-4B8C-83A1-F6EECF244321}">
                    <p14:modId xmlns:p14="http://schemas.microsoft.com/office/powerpoint/2010/main" val="3573393752"/>
                  </p:ext>
                </p:extLst>
              </p:nvPr>
            </p:nvGraphicFramePr>
            <p:xfrm>
              <a:off x="912254" y="37565"/>
              <a:ext cx="10646535" cy="60638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Object 7">
                <a:extLst>
                  <a:ext uri="{FF2B5EF4-FFF2-40B4-BE49-F238E27FC236}">
                    <a16:creationId xmlns:a16="http://schemas.microsoft.com/office/drawing/2014/main" id="{D632B73D-1FE6-2697-B2E6-738C63B16B83}"/>
                  </a:ext>
                </a:extLst>
              </p:cNvPr>
              <p:cNvPicPr>
                <a:picLocks noGrp="1" noRot="1" noChangeAspect="1" noMove="1" noResize="1" noEditPoints="1" noAdjustHandles="1" noChangeArrowheads="1" noChangeShapeType="1"/>
              </p:cNvPicPr>
              <p:nvPr/>
            </p:nvPicPr>
            <p:blipFill>
              <a:blip r:embed="rId3"/>
              <a:stretch>
                <a:fillRect/>
              </a:stretch>
            </p:blipFill>
            <p:spPr>
              <a:xfrm>
                <a:off x="912254" y="37565"/>
                <a:ext cx="10646535" cy="6063801"/>
              </a:xfrm>
              <a:prstGeom prst="rect">
                <a:avLst/>
              </a:prstGeom>
            </p:spPr>
          </p:pic>
        </mc:Fallback>
      </mc:AlternateContent>
    </p:spTree>
    <p:extLst>
      <p:ext uri="{BB962C8B-B14F-4D97-AF65-F5344CB8AC3E}">
        <p14:creationId xmlns:p14="http://schemas.microsoft.com/office/powerpoint/2010/main" val="509072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8E74-E8CD-4AFB-AACA-4010B577A78D}"/>
              </a:ext>
            </a:extLst>
          </p:cNvPr>
          <p:cNvSpPr>
            <a:spLocks noGrp="1"/>
          </p:cNvSpPr>
          <p:nvPr>
            <p:ph type="title"/>
          </p:nvPr>
        </p:nvSpPr>
        <p:spPr>
          <a:xfrm>
            <a:off x="839788" y="365125"/>
            <a:ext cx="5621627" cy="1347027"/>
          </a:xfrm>
        </p:spPr>
        <p:txBody>
          <a:bodyPr/>
          <a:lstStyle/>
          <a:p>
            <a:r>
              <a:rPr lang="en-US" b="1">
                <a:cs typeface="Calibri Light"/>
              </a:rPr>
              <a:t>Evolution </a:t>
            </a:r>
            <a:r>
              <a:rPr lang="en-US">
                <a:cs typeface="Calibri Light"/>
              </a:rPr>
              <a:t>of </a:t>
            </a:r>
            <a:r>
              <a:rPr lang="en-US" b="1">
                <a:solidFill>
                  <a:schemeClr val="accent2"/>
                </a:solidFill>
                <a:cs typeface="Calibri Light"/>
              </a:rPr>
              <a:t>GAN </a:t>
            </a:r>
            <a:r>
              <a:rPr lang="en-US">
                <a:solidFill>
                  <a:schemeClr val="accent2"/>
                </a:solidFill>
                <a:ea typeface="+mj-lt"/>
                <a:cs typeface="+mj-lt"/>
              </a:rPr>
              <a:t>🚀</a:t>
            </a:r>
            <a:endParaRPr lang="en-US" b="1">
              <a:solidFill>
                <a:schemeClr val="accent2"/>
              </a:solidFill>
            </a:endParaRPr>
          </a:p>
        </p:txBody>
      </p:sp>
      <p:pic>
        <p:nvPicPr>
          <p:cNvPr id="11" name="Content Placeholder 10" descr="A diagram of a bird&#10;&#10;Description automatically generated">
            <a:extLst>
              <a:ext uri="{FF2B5EF4-FFF2-40B4-BE49-F238E27FC236}">
                <a16:creationId xmlns:a16="http://schemas.microsoft.com/office/drawing/2014/main" id="{EEB64B4A-D439-BF72-2E4A-B6FAA0A63309}"/>
              </a:ext>
            </a:extLst>
          </p:cNvPr>
          <p:cNvPicPr>
            <a:picLocks noGrp="1" noChangeAspect="1"/>
          </p:cNvPicPr>
          <p:nvPr>
            <p:ph sz="quarter" idx="4"/>
          </p:nvPr>
        </p:nvPicPr>
        <p:blipFill>
          <a:blip r:embed="rId2"/>
          <a:stretch>
            <a:fillRect/>
          </a:stretch>
        </p:blipFill>
        <p:spPr>
          <a:xfrm>
            <a:off x="7445655" y="1771192"/>
            <a:ext cx="4653969" cy="3413707"/>
          </a:xfrm>
        </p:spPr>
      </p:pic>
      <p:sp>
        <p:nvSpPr>
          <p:cNvPr id="7" name="Slide Number Placeholder 6">
            <a:extLst>
              <a:ext uri="{FF2B5EF4-FFF2-40B4-BE49-F238E27FC236}">
                <a16:creationId xmlns:a16="http://schemas.microsoft.com/office/drawing/2014/main" id="{9F11A8E1-CDE1-7CC3-3DC2-1E85FBC079D1}"/>
              </a:ext>
            </a:extLst>
          </p:cNvPr>
          <p:cNvSpPr>
            <a:spLocks noGrp="1"/>
          </p:cNvSpPr>
          <p:nvPr>
            <p:ph type="sldNum" sz="quarter" idx="12"/>
          </p:nvPr>
        </p:nvSpPr>
        <p:spPr>
          <a:xfrm>
            <a:off x="-740" y="6252778"/>
            <a:ext cx="2743200" cy="365125"/>
          </a:xfrm>
        </p:spPr>
        <p:txBody>
          <a:bodyPr/>
          <a:lstStyle/>
          <a:p>
            <a:fld id="{2DEBF6B5-A8B6-5742-91AE-8DC29EBB8E42}" type="slidenum">
              <a:rPr lang="en-US" smtClean="0"/>
              <a:t>36</a:t>
            </a:fld>
            <a:endParaRPr lang="en-US"/>
          </a:p>
        </p:txBody>
      </p:sp>
      <p:sp>
        <p:nvSpPr>
          <p:cNvPr id="12" name="TextBox 11">
            <a:extLst>
              <a:ext uri="{FF2B5EF4-FFF2-40B4-BE49-F238E27FC236}">
                <a16:creationId xmlns:a16="http://schemas.microsoft.com/office/drawing/2014/main" id="{A9522016-24AA-7459-F46C-1E60C1DABD6E}"/>
              </a:ext>
            </a:extLst>
          </p:cNvPr>
          <p:cNvSpPr txBox="1"/>
          <p:nvPr/>
        </p:nvSpPr>
        <p:spPr>
          <a:xfrm>
            <a:off x="8072907" y="5325414"/>
            <a:ext cx="30651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https://tinyurl.com/5n6db5bw</a:t>
            </a:r>
            <a:endParaRPr lang="en-US" sz="1600">
              <a:cs typeface="Calibri"/>
            </a:endParaRPr>
          </a:p>
        </p:txBody>
      </p:sp>
      <p:sp>
        <p:nvSpPr>
          <p:cNvPr id="13" name="TextBox 12">
            <a:extLst>
              <a:ext uri="{FF2B5EF4-FFF2-40B4-BE49-F238E27FC236}">
                <a16:creationId xmlns:a16="http://schemas.microsoft.com/office/drawing/2014/main" id="{45034C6F-791E-FFDF-F435-617DDBA9A0BE}"/>
              </a:ext>
            </a:extLst>
          </p:cNvPr>
          <p:cNvSpPr txBox="1"/>
          <p:nvPr/>
        </p:nvSpPr>
        <p:spPr>
          <a:xfrm>
            <a:off x="98739" y="1998372"/>
            <a:ext cx="6875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graphicFrame>
        <p:nvGraphicFramePr>
          <p:cNvPr id="15" name="Table 14">
            <a:extLst>
              <a:ext uri="{FF2B5EF4-FFF2-40B4-BE49-F238E27FC236}">
                <a16:creationId xmlns:a16="http://schemas.microsoft.com/office/drawing/2014/main" id="{86B050FB-7105-B74C-E902-7B70E676A146}"/>
              </a:ext>
            </a:extLst>
          </p:cNvPr>
          <p:cNvGraphicFramePr>
            <a:graphicFrameLocks noGrp="1"/>
          </p:cNvGraphicFramePr>
          <p:nvPr>
            <p:extLst>
              <p:ext uri="{D42A27DB-BD31-4B8C-83A1-F6EECF244321}">
                <p14:modId xmlns:p14="http://schemas.microsoft.com/office/powerpoint/2010/main" val="3384435256"/>
              </p:ext>
            </p:extLst>
          </p:nvPr>
        </p:nvGraphicFramePr>
        <p:xfrm>
          <a:off x="558084" y="1395211"/>
          <a:ext cx="6975988" cy="4736373"/>
        </p:xfrm>
        <a:graphic>
          <a:graphicData uri="http://schemas.openxmlformats.org/drawingml/2006/table">
            <a:tbl>
              <a:tblPr firstRow="1" bandRow="1">
                <a:tableStyleId>{1E171933-4619-4E11-9A3F-F7608DF75F80}</a:tableStyleId>
              </a:tblPr>
              <a:tblGrid>
                <a:gridCol w="2336246">
                  <a:extLst>
                    <a:ext uri="{9D8B030D-6E8A-4147-A177-3AD203B41FA5}">
                      <a16:colId xmlns:a16="http://schemas.microsoft.com/office/drawing/2014/main" val="2207514217"/>
                    </a:ext>
                  </a:extLst>
                </a:gridCol>
                <a:gridCol w="4639742">
                  <a:extLst>
                    <a:ext uri="{9D8B030D-6E8A-4147-A177-3AD203B41FA5}">
                      <a16:colId xmlns:a16="http://schemas.microsoft.com/office/drawing/2014/main" val="3016653487"/>
                    </a:ext>
                  </a:extLst>
                </a:gridCol>
              </a:tblGrid>
              <a:tr h="409121">
                <a:tc>
                  <a:txBody>
                    <a:bodyPr/>
                    <a:lstStyle/>
                    <a:p>
                      <a:r>
                        <a:rPr lang="en-US">
                          <a:effectLst/>
                        </a:rPr>
                        <a:t> GAN Type </a:t>
                      </a:r>
                      <a:r>
                        <a:rPr lang="en-US" sz="1400">
                          <a:effectLst/>
                        </a:rPr>
                        <a:t>[9]</a:t>
                      </a:r>
                      <a:r>
                        <a:rPr lang="en-US">
                          <a:effectLst/>
                        </a:rPr>
                        <a:t> </a:t>
                      </a:r>
                    </a:p>
                  </a:txBody>
                  <a:tcPr marL="0" marR="0" marT="0" marB="0" anchor="ctr"/>
                </a:tc>
                <a:tc>
                  <a:txBody>
                    <a:bodyPr/>
                    <a:lstStyle/>
                    <a:p>
                      <a:r>
                        <a:rPr lang="en-US">
                          <a:effectLst/>
                        </a:rPr>
                        <a:t> Description </a:t>
                      </a:r>
                    </a:p>
                  </a:txBody>
                  <a:tcPr marL="0" marR="0" marT="0" marB="0" anchor="ctr"/>
                </a:tc>
                <a:extLst>
                  <a:ext uri="{0D108BD9-81ED-4DB2-BD59-A6C34878D82A}">
                    <a16:rowId xmlns:a16="http://schemas.microsoft.com/office/drawing/2014/main" val="3062973123"/>
                  </a:ext>
                </a:extLst>
              </a:tr>
              <a:tr h="818243">
                <a:tc>
                  <a:txBody>
                    <a:bodyPr/>
                    <a:lstStyle/>
                    <a:p>
                      <a:pPr algn="ctr"/>
                      <a:r>
                        <a:rPr lang="en-US" b="1">
                          <a:effectLst/>
                        </a:rPr>
                        <a:t>Vanilla GAN </a:t>
                      </a:r>
                    </a:p>
                  </a:txBody>
                  <a:tcPr marL="0" marR="0" marT="0" marB="0" anchor="ctr"/>
                </a:tc>
                <a:tc>
                  <a:txBody>
                    <a:bodyPr/>
                    <a:lstStyle/>
                    <a:p>
                      <a:r>
                        <a:rPr lang="en-US"/>
                        <a:t>The </a:t>
                      </a:r>
                      <a:r>
                        <a:rPr lang="en-US" i="1"/>
                        <a:t>original </a:t>
                      </a:r>
                      <a:r>
                        <a:rPr lang="en-US"/>
                        <a:t>GAN architecture, consisting of a generator and discriminator network. </a:t>
                      </a:r>
                    </a:p>
                  </a:txBody>
                  <a:tcPr marL="0" marR="0" marT="0" marB="0" anchor="ctr"/>
                </a:tc>
                <a:extLst>
                  <a:ext uri="{0D108BD9-81ED-4DB2-BD59-A6C34878D82A}">
                    <a16:rowId xmlns:a16="http://schemas.microsoft.com/office/drawing/2014/main" val="228617121"/>
                  </a:ext>
                </a:extLst>
              </a:tr>
              <a:tr h="1888257">
                <a:tc>
                  <a:txBody>
                    <a:bodyPr/>
                    <a:lstStyle/>
                    <a:p>
                      <a:pPr algn="ctr"/>
                      <a:r>
                        <a:rPr lang="en-US" b="1">
                          <a:effectLst/>
                        </a:rPr>
                        <a:t>Conditional GAN (CGAN) </a:t>
                      </a:r>
                    </a:p>
                  </a:txBody>
                  <a:tcPr marL="0" marR="0" marT="0" marB="0" anchor="ctr"/>
                </a:tc>
                <a:tc>
                  <a:txBody>
                    <a:bodyPr/>
                    <a:lstStyle/>
                    <a:p>
                      <a:r>
                        <a:rPr lang="en-US"/>
                        <a:t>A GAN that takes in </a:t>
                      </a:r>
                      <a:r>
                        <a:rPr lang="en-US" i="1"/>
                        <a:t>additional information</a:t>
                      </a:r>
                      <a:r>
                        <a:rPr lang="en-US"/>
                        <a:t>, such as a label, along with the random noise vector. </a:t>
                      </a:r>
                    </a:p>
                    <a:p>
                      <a:pPr lvl="0">
                        <a:buNone/>
                      </a:pPr>
                      <a:r>
                        <a:rPr lang="en-US"/>
                        <a:t>This additional information can be used to control the output of the generator network. </a:t>
                      </a:r>
                    </a:p>
                  </a:txBody>
                  <a:tcPr marL="0" marR="0" marT="0" marB="0" anchor="ctr"/>
                </a:tc>
                <a:extLst>
                  <a:ext uri="{0D108BD9-81ED-4DB2-BD59-A6C34878D82A}">
                    <a16:rowId xmlns:a16="http://schemas.microsoft.com/office/drawing/2014/main" val="556705374"/>
                  </a:ext>
                </a:extLst>
              </a:tr>
              <a:tr h="1620752">
                <a:tc>
                  <a:txBody>
                    <a:bodyPr/>
                    <a:lstStyle/>
                    <a:p>
                      <a:pPr algn="ctr"/>
                      <a:r>
                        <a:rPr lang="en-US" b="1">
                          <a:effectLst/>
                        </a:rPr>
                        <a:t>Deep Convolutional GAN (DCGAN) </a:t>
                      </a:r>
                    </a:p>
                  </a:txBody>
                  <a:tcPr marL="0" marR="0" marT="0" marB="0" anchor="ctr"/>
                </a:tc>
                <a:tc>
                  <a:txBody>
                    <a:bodyPr/>
                    <a:lstStyle/>
                    <a:p>
                      <a:r>
                        <a:rPr lang="en-US"/>
                        <a:t>A GAN that uses convolutional neural networks (CNNs) for both the generator and discriminator networks.  </a:t>
                      </a:r>
                    </a:p>
                  </a:txBody>
                  <a:tcPr marL="0" marR="0" marT="0" marB="0" anchor="ctr"/>
                </a:tc>
                <a:extLst>
                  <a:ext uri="{0D108BD9-81ED-4DB2-BD59-A6C34878D82A}">
                    <a16:rowId xmlns:a16="http://schemas.microsoft.com/office/drawing/2014/main" val="3647328496"/>
                  </a:ext>
                </a:extLst>
              </a:tr>
            </a:tbl>
          </a:graphicData>
        </a:graphic>
      </p:graphicFrame>
    </p:spTree>
    <p:extLst>
      <p:ext uri="{BB962C8B-B14F-4D97-AF65-F5344CB8AC3E}">
        <p14:creationId xmlns:p14="http://schemas.microsoft.com/office/powerpoint/2010/main" val="4138498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3CD5-6726-0C5E-C0AF-BAD84D5E737C}"/>
              </a:ext>
            </a:extLst>
          </p:cNvPr>
          <p:cNvSpPr>
            <a:spLocks noGrp="1"/>
          </p:cNvSpPr>
          <p:nvPr>
            <p:ph type="title"/>
          </p:nvPr>
        </p:nvSpPr>
        <p:spPr>
          <a:xfrm>
            <a:off x="838200" y="365125"/>
            <a:ext cx="10515600" cy="748515"/>
          </a:xfrm>
        </p:spPr>
        <p:txBody>
          <a:bodyPr>
            <a:normAutofit/>
          </a:bodyPr>
          <a:lstStyle/>
          <a:p>
            <a:r>
              <a:rPr lang="en-GB">
                <a:cs typeface="Calibri Light"/>
              </a:rPr>
              <a:t>GAN Code Training</a:t>
            </a:r>
            <a:r>
              <a:rPr lang="en-GB">
                <a:ea typeface="+mj-lt"/>
                <a:cs typeface="+mj-lt"/>
              </a:rPr>
              <a:t> &amp; Loss💻</a:t>
            </a:r>
            <a:endParaRPr lang="en-US"/>
          </a:p>
        </p:txBody>
      </p:sp>
      <p:sp>
        <p:nvSpPr>
          <p:cNvPr id="5" name="Slide Number Placeholder 4">
            <a:extLst>
              <a:ext uri="{FF2B5EF4-FFF2-40B4-BE49-F238E27FC236}">
                <a16:creationId xmlns:a16="http://schemas.microsoft.com/office/drawing/2014/main" id="{01D683D7-209A-8C88-64FF-A39A1378DFA2}"/>
              </a:ext>
            </a:extLst>
          </p:cNvPr>
          <p:cNvSpPr>
            <a:spLocks noGrp="1"/>
          </p:cNvSpPr>
          <p:nvPr>
            <p:ph type="sldNum" sz="quarter" idx="12"/>
          </p:nvPr>
        </p:nvSpPr>
        <p:spPr>
          <a:xfrm>
            <a:off x="148347" y="6310312"/>
            <a:ext cx="2743200" cy="365125"/>
          </a:xfrm>
        </p:spPr>
        <p:txBody>
          <a:bodyPr/>
          <a:lstStyle/>
          <a:p>
            <a:fld id="{2DEBF6B5-A8B6-5742-91AE-8DC29EBB8E42}" type="slidenum">
              <a:rPr lang="en-US" smtClean="0"/>
              <a:t>37</a:t>
            </a:fld>
            <a:endParaRPr lang="en-US" dirty="0"/>
          </a:p>
        </p:txBody>
      </p:sp>
      <p:sp>
        <p:nvSpPr>
          <p:cNvPr id="10" name="TextBox 9">
            <a:extLst>
              <a:ext uri="{FF2B5EF4-FFF2-40B4-BE49-F238E27FC236}">
                <a16:creationId xmlns:a16="http://schemas.microsoft.com/office/drawing/2014/main" id="{8248EA23-52F4-0A3E-81C2-D878634D3227}"/>
              </a:ext>
            </a:extLst>
          </p:cNvPr>
          <p:cNvSpPr txBox="1"/>
          <p:nvPr/>
        </p:nvSpPr>
        <p:spPr>
          <a:xfrm>
            <a:off x="1946274" y="3388810"/>
            <a:ext cx="82994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2"/>
              </a:rPr>
              <a:t>GAN-Group4-Evaluation (google.com) [10]</a:t>
            </a:r>
            <a:endParaRPr lang="en-US" sz="3600" dirty="0">
              <a:cs typeface="Calibri"/>
              <a:hlinkClick r:id="rId2"/>
            </a:endParaRPr>
          </a:p>
        </p:txBody>
      </p:sp>
    </p:spTree>
    <p:extLst>
      <p:ext uri="{BB962C8B-B14F-4D97-AF65-F5344CB8AC3E}">
        <p14:creationId xmlns:p14="http://schemas.microsoft.com/office/powerpoint/2010/main" val="2776689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0AC638-CC87-18BC-20D4-499912DA3C7C}"/>
              </a:ext>
            </a:extLst>
          </p:cNvPr>
          <p:cNvSpPr>
            <a:spLocks noGrp="1"/>
          </p:cNvSpPr>
          <p:nvPr>
            <p:ph type="title"/>
          </p:nvPr>
        </p:nvSpPr>
        <p:spPr>
          <a:xfrm>
            <a:off x="838200" y="365125"/>
            <a:ext cx="10515600" cy="1029641"/>
          </a:xfrm>
        </p:spPr>
        <p:txBody>
          <a:bodyPr/>
          <a:lstStyle/>
          <a:p>
            <a:r>
              <a:rPr lang="en-US">
                <a:cs typeface="Calibri Light"/>
              </a:rPr>
              <a:t>References</a:t>
            </a:r>
            <a:endParaRPr lang="en-US"/>
          </a:p>
        </p:txBody>
      </p:sp>
      <p:sp>
        <p:nvSpPr>
          <p:cNvPr id="9" name="Content Placeholder 8">
            <a:extLst>
              <a:ext uri="{FF2B5EF4-FFF2-40B4-BE49-F238E27FC236}">
                <a16:creationId xmlns:a16="http://schemas.microsoft.com/office/drawing/2014/main" id="{CE2AAAF3-6A1D-B01E-2D80-EFD025B01DD5}"/>
              </a:ext>
            </a:extLst>
          </p:cNvPr>
          <p:cNvSpPr>
            <a:spLocks noGrp="1"/>
          </p:cNvSpPr>
          <p:nvPr>
            <p:ph idx="1"/>
          </p:nvPr>
        </p:nvSpPr>
        <p:spPr>
          <a:xfrm>
            <a:off x="838200" y="1168612"/>
            <a:ext cx="10515600" cy="4912612"/>
          </a:xfrm>
        </p:spPr>
        <p:txBody>
          <a:bodyPr vert="horz" lIns="91440" tIns="45720" rIns="91440" bIns="45720" rtlCol="0" anchor="t">
            <a:noAutofit/>
          </a:bodyPr>
          <a:lstStyle/>
          <a:p>
            <a:pPr marL="0" indent="0">
              <a:buNone/>
            </a:pPr>
            <a:r>
              <a:rPr lang="en-US" sz="1400" dirty="0">
                <a:latin typeface="Times New Roman"/>
                <a:ea typeface="+mn-lt"/>
                <a:cs typeface="+mn-lt"/>
              </a:rPr>
              <a:t>[1] “Generative adversarial network,” </a:t>
            </a:r>
            <a:r>
              <a:rPr lang="en-US" sz="1400" i="1" dirty="0">
                <a:latin typeface="Times New Roman"/>
                <a:ea typeface="+mn-lt"/>
                <a:cs typeface="+mn-lt"/>
              </a:rPr>
              <a:t>Wikipedia</a:t>
            </a:r>
            <a:r>
              <a:rPr lang="en-US" sz="1400" dirty="0">
                <a:latin typeface="Times New Roman"/>
                <a:ea typeface="+mn-lt"/>
                <a:cs typeface="+mn-lt"/>
              </a:rPr>
              <a:t>, Aug. 23, 2023. </a:t>
            </a:r>
            <a:r>
              <a:rPr lang="en-US" sz="1400" dirty="0">
                <a:latin typeface="Times New Roman"/>
                <a:ea typeface="+mn-lt"/>
                <a:cs typeface="+mn-lt"/>
                <a:hlinkClick r:id="rId2"/>
              </a:rPr>
              <a:t>https://en.wikipedia.org/wiki/Generative_adversarial_network#/media/File:Generative_Adversarial_Network_illustration.svg</a:t>
            </a:r>
            <a:r>
              <a:rPr lang="en-US" sz="1400" dirty="0">
                <a:latin typeface="Times New Roman"/>
                <a:ea typeface="+mn-lt"/>
                <a:cs typeface="+mn-lt"/>
              </a:rPr>
              <a:t> (accessed Oct. 13, 2023).</a:t>
            </a:r>
            <a:endParaRPr lang="en-US" sz="1400" dirty="0">
              <a:latin typeface="Times New Roman"/>
              <a:ea typeface="Calibri" panose="020F0502020204030204"/>
              <a:cs typeface="Calibri" panose="020F0502020204030204"/>
            </a:endParaRPr>
          </a:p>
          <a:p>
            <a:pPr marL="0" indent="0">
              <a:buNone/>
            </a:pPr>
            <a:r>
              <a:rPr lang="en-US" sz="1400" dirty="0">
                <a:solidFill>
                  <a:srgbClr val="000000"/>
                </a:solidFill>
                <a:latin typeface="Times New Roman"/>
                <a:ea typeface="+mn-lt"/>
                <a:cs typeface="Times New Roman"/>
              </a:rPr>
              <a:t>[2] </a:t>
            </a:r>
            <a:r>
              <a:rPr lang="en-US" sz="1400" dirty="0">
                <a:solidFill>
                  <a:srgbClr val="000000"/>
                </a:solidFill>
                <a:latin typeface="Times New Roman"/>
                <a:ea typeface="+mn-lt"/>
                <a:cs typeface="+mn-lt"/>
              </a:rPr>
              <a:t>“Overview of GAN Structure  |  Generative Adversarial    </a:t>
            </a:r>
            <a:r>
              <a:rPr lang="en-US" sz="1400" dirty="0" err="1">
                <a:solidFill>
                  <a:srgbClr val="000000"/>
                </a:solidFill>
                <a:latin typeface="Times New Roman"/>
                <a:ea typeface="+mn-lt"/>
                <a:cs typeface="+mn-lt"/>
              </a:rPr>
              <a:t>Networkttps</a:t>
            </a:r>
            <a:r>
              <a:rPr lang="en-US" sz="1400" dirty="0">
                <a:solidFill>
                  <a:srgbClr val="000000"/>
                </a:solidFill>
                <a:latin typeface="Times New Roman"/>
                <a:ea typeface="+mn-lt"/>
                <a:cs typeface="+mn-lt"/>
              </a:rPr>
              <a:t>://</a:t>
            </a:r>
            <a:r>
              <a:rPr lang="en-US" sz="1400" dirty="0" err="1">
                <a:solidFill>
                  <a:srgbClr val="000000"/>
                </a:solidFill>
                <a:latin typeface="Times New Roman"/>
                <a:ea typeface="+mn-lt"/>
                <a:cs typeface="+mn-lt"/>
              </a:rPr>
              <a:t>developers.google.com</a:t>
            </a:r>
            <a:r>
              <a:rPr lang="en-US" sz="1400" dirty="0">
                <a:solidFill>
                  <a:srgbClr val="000000"/>
                </a:solidFill>
                <a:latin typeface="Times New Roman"/>
                <a:ea typeface="+mn-lt"/>
                <a:cs typeface="+mn-lt"/>
              </a:rPr>
              <a:t>/machine-learning/</a:t>
            </a:r>
            <a:r>
              <a:rPr lang="en-US" sz="1400" dirty="0" err="1">
                <a:solidFill>
                  <a:srgbClr val="000000"/>
                </a:solidFill>
                <a:latin typeface="Times New Roman"/>
                <a:ea typeface="+mn-lt"/>
                <a:cs typeface="+mn-lt"/>
              </a:rPr>
              <a:t>gan</a:t>
            </a:r>
            <a:r>
              <a:rPr lang="en-US" sz="1400" dirty="0">
                <a:solidFill>
                  <a:srgbClr val="000000"/>
                </a:solidFill>
                <a:latin typeface="Times New Roman"/>
                <a:ea typeface="+mn-lt"/>
                <a:cs typeface="+mn-lt"/>
              </a:rPr>
              <a:t>/</a:t>
            </a:r>
            <a:r>
              <a:rPr lang="en-US" sz="1400" dirty="0" err="1">
                <a:solidFill>
                  <a:srgbClr val="000000"/>
                </a:solidFill>
                <a:latin typeface="Times New Roman"/>
                <a:ea typeface="+mn-lt"/>
                <a:cs typeface="+mn-lt"/>
              </a:rPr>
              <a:t>gan_structure</a:t>
            </a:r>
            <a:endParaRPr lang="en-US" sz="1400" dirty="0">
              <a:solidFill>
                <a:srgbClr val="000000"/>
              </a:solidFill>
              <a:latin typeface="Times New Roman"/>
              <a:ea typeface="+mn-lt"/>
              <a:cs typeface="Calibri"/>
            </a:endParaRPr>
          </a:p>
          <a:p>
            <a:pPr marL="227965" indent="-227965">
              <a:buNone/>
            </a:pPr>
            <a:r>
              <a:rPr lang="en-US" sz="1400" dirty="0">
                <a:solidFill>
                  <a:srgbClr val="000000"/>
                </a:solidFill>
                <a:latin typeface="Times New Roman"/>
                <a:ea typeface="+mn-lt"/>
                <a:cs typeface="Times New Roman"/>
              </a:rPr>
              <a:t>[3]  T. Wood, “Generative Adversarial Network,” </a:t>
            </a:r>
            <a:r>
              <a:rPr lang="en-US" sz="1400" i="1" dirty="0" err="1">
                <a:solidFill>
                  <a:srgbClr val="000000"/>
                </a:solidFill>
                <a:latin typeface="Times New Roman"/>
                <a:ea typeface="+mn-lt"/>
                <a:cs typeface="Times New Roman"/>
              </a:rPr>
              <a:t>DeepAI</a:t>
            </a:r>
            <a:r>
              <a:rPr lang="en-US" sz="1400" dirty="0">
                <a:solidFill>
                  <a:srgbClr val="000000"/>
                </a:solidFill>
                <a:latin typeface="Times New Roman"/>
                <a:ea typeface="+mn-lt"/>
                <a:cs typeface="Times New Roman"/>
              </a:rPr>
              <a:t>, Jul. 22, 2020. </a:t>
            </a:r>
            <a:r>
              <a:rPr lang="en-US" sz="1400" u="sng" dirty="0">
                <a:solidFill>
                  <a:srgbClr val="000000"/>
                </a:solidFill>
                <a:latin typeface="Times New Roman"/>
                <a:ea typeface="+mn-lt"/>
                <a:cs typeface="Times New Roman"/>
                <a:hlinkClick r:id="rId3"/>
              </a:rPr>
              <a:t>https://deepai.org/machine-learning-glossary-and-terms/generative-adversarial-network</a:t>
            </a:r>
            <a:endParaRPr lang="en-US" sz="1400" dirty="0">
              <a:solidFill>
                <a:srgbClr val="2C3E50"/>
              </a:solidFill>
              <a:latin typeface="Times New Roman"/>
              <a:ea typeface="+mn-lt"/>
              <a:cs typeface="Times New Roman"/>
            </a:endParaRPr>
          </a:p>
          <a:p>
            <a:pPr marL="0" indent="0">
              <a:buNone/>
            </a:pPr>
            <a:r>
              <a:rPr lang="en-US" sz="1400" dirty="0">
                <a:solidFill>
                  <a:srgbClr val="000000"/>
                </a:solidFill>
                <a:latin typeface="Times New Roman"/>
                <a:ea typeface="+mn-lt"/>
                <a:cs typeface="Times New Roman"/>
              </a:rPr>
              <a:t>[4] R. Python, “Generative Adversarial Networks: Build Your First Models – Real Python,” </a:t>
            </a:r>
            <a:r>
              <a:rPr lang="en-US" sz="1400" dirty="0" err="1">
                <a:solidFill>
                  <a:srgbClr val="000000"/>
                </a:solidFill>
                <a:latin typeface="Times New Roman"/>
                <a:ea typeface="+mn-lt"/>
                <a:cs typeface="Times New Roman"/>
              </a:rPr>
              <a:t>realpython.com</a:t>
            </a:r>
            <a:r>
              <a:rPr lang="en-US" sz="1400" dirty="0">
                <a:solidFill>
                  <a:srgbClr val="000000"/>
                </a:solidFill>
                <a:latin typeface="Times New Roman"/>
                <a:ea typeface="+mn-lt"/>
                <a:cs typeface="Times New Roman"/>
              </a:rPr>
              <a:t>. </a:t>
            </a:r>
            <a:r>
              <a:rPr lang="en-US" sz="1400" u="sng" dirty="0">
                <a:solidFill>
                  <a:srgbClr val="000000"/>
                </a:solidFill>
                <a:latin typeface="Times New Roman"/>
                <a:ea typeface="+mn-lt"/>
                <a:cs typeface="Times New Roman"/>
                <a:hlinkClick r:id="rId4"/>
              </a:rPr>
              <a:t>https://realpython.com/generative-adversarial-networks/</a:t>
            </a:r>
            <a:endParaRPr lang="en-US" dirty="0">
              <a:latin typeface="Times New Roman"/>
              <a:cs typeface="Times New Roman"/>
            </a:endParaRPr>
          </a:p>
          <a:p>
            <a:pPr marL="227965" indent="-227965">
              <a:buNone/>
            </a:pPr>
            <a:r>
              <a:rPr lang="en-US" sz="1400" dirty="0">
                <a:solidFill>
                  <a:srgbClr val="000000"/>
                </a:solidFill>
                <a:latin typeface="Times New Roman"/>
                <a:ea typeface="+mn-lt"/>
                <a:cs typeface="Times New Roman"/>
              </a:rPr>
              <a:t>[5] J. Hui, “GAN — What is Generative Adversarial Networks GAN?,” </a:t>
            </a:r>
            <a:r>
              <a:rPr lang="en-US" sz="1400" i="1" dirty="0">
                <a:solidFill>
                  <a:srgbClr val="000000"/>
                </a:solidFill>
                <a:latin typeface="Times New Roman"/>
                <a:ea typeface="+mn-lt"/>
                <a:cs typeface="Times New Roman"/>
              </a:rPr>
              <a:t>Medium</a:t>
            </a:r>
            <a:r>
              <a:rPr lang="en-US" sz="1400" dirty="0">
                <a:solidFill>
                  <a:srgbClr val="000000"/>
                </a:solidFill>
                <a:latin typeface="Times New Roman"/>
                <a:ea typeface="+mn-lt"/>
                <a:cs typeface="Times New Roman"/>
              </a:rPr>
              <a:t>, Dec. 26, 2019. </a:t>
            </a:r>
            <a:r>
              <a:rPr lang="en-US" sz="1400" u="sng" dirty="0">
                <a:solidFill>
                  <a:srgbClr val="0563C1"/>
                </a:solidFill>
                <a:latin typeface="Times New Roman"/>
                <a:ea typeface="+mn-lt"/>
                <a:cs typeface="Times New Roman"/>
                <a:hlinkClick r:id="rId5"/>
              </a:rPr>
              <a:t>https://jonathan-hui.medium.com/gan-whats-generative-adversarial-networks-and-its-application-f39ed278ef09</a:t>
            </a:r>
            <a:endParaRPr lang="en-US" dirty="0">
              <a:latin typeface="Times New Roman"/>
              <a:cs typeface="Times New Roman"/>
            </a:endParaRPr>
          </a:p>
          <a:p>
            <a:pPr marL="227965" indent="-227965">
              <a:buNone/>
            </a:pPr>
            <a:r>
              <a:rPr lang="en-US" sz="1400" dirty="0">
                <a:solidFill>
                  <a:srgbClr val="000000"/>
                </a:solidFill>
                <a:latin typeface="Times New Roman"/>
                <a:ea typeface="+mn-lt"/>
                <a:cs typeface="+mn-lt"/>
              </a:rPr>
              <a:t>[6] P. Kishore, “Art of Generative Adversarial Networks (GAN),” </a:t>
            </a:r>
            <a:r>
              <a:rPr lang="en-US" sz="1400" i="1" dirty="0">
                <a:solidFill>
                  <a:srgbClr val="000000"/>
                </a:solidFill>
                <a:latin typeface="Times New Roman"/>
                <a:ea typeface="+mn-lt"/>
                <a:cs typeface="+mn-lt"/>
              </a:rPr>
              <a:t>Medium</a:t>
            </a:r>
            <a:r>
              <a:rPr lang="en-US" sz="1400" dirty="0">
                <a:solidFill>
                  <a:srgbClr val="000000"/>
                </a:solidFill>
                <a:latin typeface="Times New Roman"/>
                <a:ea typeface="+mn-lt"/>
                <a:cs typeface="+mn-lt"/>
              </a:rPr>
              <a:t>, Mar. 17, 2019. </a:t>
            </a:r>
            <a:r>
              <a:rPr lang="en-US" sz="1400" dirty="0">
                <a:solidFill>
                  <a:srgbClr val="000000"/>
                </a:solidFill>
                <a:latin typeface="Times New Roman"/>
                <a:ea typeface="+mn-lt"/>
                <a:cs typeface="+mn-lt"/>
                <a:hlinkClick r:id="rId6"/>
              </a:rPr>
              <a:t>https://towardsdatascience.com/art-of-generative-adversarial-networks-gan-62e96a21bc35</a:t>
            </a:r>
            <a:r>
              <a:rPr lang="en-US" sz="1400" dirty="0">
                <a:solidFill>
                  <a:srgbClr val="000000"/>
                </a:solidFill>
                <a:latin typeface="Times New Roman"/>
                <a:ea typeface="+mn-lt"/>
                <a:cs typeface="+mn-lt"/>
              </a:rPr>
              <a:t> (accessed Nov. 02, 2023).</a:t>
            </a:r>
            <a:endParaRPr lang="en-US" dirty="0">
              <a:latin typeface="Times New Roman"/>
              <a:cs typeface="Calibri" panose="020F0502020204030204"/>
            </a:endParaRPr>
          </a:p>
          <a:p>
            <a:pPr marL="227965" indent="-227965">
              <a:buNone/>
            </a:pPr>
            <a:r>
              <a:rPr lang="en-US" sz="1400" dirty="0">
                <a:solidFill>
                  <a:srgbClr val="000000"/>
                </a:solidFill>
                <a:latin typeface="Times New Roman"/>
                <a:ea typeface="+mn-lt"/>
                <a:cs typeface="+mn-lt"/>
              </a:rPr>
              <a:t>[7] Y. </a:t>
            </a:r>
            <a:r>
              <a:rPr lang="en-US" sz="1400" dirty="0" err="1">
                <a:solidFill>
                  <a:srgbClr val="000000"/>
                </a:solidFill>
                <a:latin typeface="Times New Roman"/>
                <a:ea typeface="+mn-lt"/>
                <a:cs typeface="+mn-lt"/>
              </a:rPr>
              <a:t>Kossale</a:t>
            </a:r>
            <a:r>
              <a:rPr lang="en-US" sz="1400" dirty="0">
                <a:solidFill>
                  <a:srgbClr val="000000"/>
                </a:solidFill>
                <a:latin typeface="Times New Roman"/>
                <a:ea typeface="+mn-lt"/>
                <a:cs typeface="+mn-lt"/>
              </a:rPr>
              <a:t>, M. </a:t>
            </a:r>
            <a:r>
              <a:rPr lang="en-US" sz="1400" dirty="0" err="1">
                <a:solidFill>
                  <a:srgbClr val="000000"/>
                </a:solidFill>
                <a:latin typeface="Times New Roman"/>
                <a:ea typeface="+mn-lt"/>
                <a:cs typeface="+mn-lt"/>
              </a:rPr>
              <a:t>Airaj</a:t>
            </a:r>
            <a:r>
              <a:rPr lang="en-US" sz="1400" dirty="0">
                <a:solidFill>
                  <a:srgbClr val="000000"/>
                </a:solidFill>
                <a:latin typeface="Times New Roman"/>
                <a:ea typeface="+mn-lt"/>
                <a:cs typeface="+mn-lt"/>
              </a:rPr>
              <a:t> and A. </a:t>
            </a:r>
            <a:r>
              <a:rPr lang="en-US" sz="1400" dirty="0" err="1">
                <a:solidFill>
                  <a:srgbClr val="000000"/>
                </a:solidFill>
                <a:latin typeface="Times New Roman"/>
                <a:ea typeface="+mn-lt"/>
                <a:cs typeface="+mn-lt"/>
              </a:rPr>
              <a:t>Darouichi</a:t>
            </a:r>
            <a:r>
              <a:rPr lang="en-US" sz="1400" dirty="0">
                <a:solidFill>
                  <a:srgbClr val="000000"/>
                </a:solidFill>
                <a:latin typeface="Times New Roman"/>
                <a:ea typeface="+mn-lt"/>
                <a:cs typeface="+mn-lt"/>
              </a:rPr>
              <a:t>, "Mode Collapse in Generative Adversarial Networks: An Overview," 2022 8th International Conference on Optimization and Applications (ICOA), Genoa, Italy, 2022, pp. 1-6, </a:t>
            </a:r>
            <a:r>
              <a:rPr lang="en-US" sz="1400" dirty="0" err="1">
                <a:solidFill>
                  <a:srgbClr val="000000"/>
                </a:solidFill>
                <a:latin typeface="Times New Roman"/>
                <a:ea typeface="+mn-lt"/>
                <a:cs typeface="+mn-lt"/>
              </a:rPr>
              <a:t>doi</a:t>
            </a:r>
            <a:r>
              <a:rPr lang="en-US" sz="1400" dirty="0">
                <a:solidFill>
                  <a:srgbClr val="000000"/>
                </a:solidFill>
                <a:latin typeface="Times New Roman"/>
                <a:ea typeface="+mn-lt"/>
                <a:cs typeface="+mn-lt"/>
              </a:rPr>
              <a:t>: 10.1109/ICOA55659.2022.9934291.</a:t>
            </a:r>
            <a:endParaRPr lang="en-US" dirty="0">
              <a:latin typeface="Times New Roman"/>
              <a:cs typeface="Times New Roman"/>
            </a:endParaRPr>
          </a:p>
          <a:p>
            <a:pPr marL="227965" indent="-227965">
              <a:buNone/>
            </a:pPr>
            <a:r>
              <a:rPr lang="en-US" sz="1400" dirty="0">
                <a:solidFill>
                  <a:srgbClr val="000000"/>
                </a:solidFill>
                <a:latin typeface="Times New Roman"/>
                <a:ea typeface="+mn-lt"/>
                <a:cs typeface="+mn-lt"/>
              </a:rPr>
              <a:t>[8] S. Guan and M. Loew, "Evaluation of Generative Adversarial Network Performance Based on Direct Analysis of Generated Images," 2019 IEEE Applied Imagery Pattern Recognition Workshop (AIPR), Washington, DC, USA, 2019, pp. 1-5, </a:t>
            </a:r>
            <a:r>
              <a:rPr lang="en-US" sz="1400" dirty="0" err="1">
                <a:solidFill>
                  <a:srgbClr val="000000"/>
                </a:solidFill>
                <a:latin typeface="Times New Roman"/>
                <a:ea typeface="+mn-lt"/>
                <a:cs typeface="+mn-lt"/>
              </a:rPr>
              <a:t>doi</a:t>
            </a:r>
            <a:r>
              <a:rPr lang="en-US" sz="1400" dirty="0">
                <a:solidFill>
                  <a:srgbClr val="000000"/>
                </a:solidFill>
                <a:latin typeface="Times New Roman"/>
                <a:ea typeface="+mn-lt"/>
                <a:cs typeface="+mn-lt"/>
              </a:rPr>
              <a:t>: 10.1109/AIPR47015.2019.9174595.</a:t>
            </a:r>
            <a:endParaRPr lang="en-US" dirty="0">
              <a:latin typeface="Times New Roman"/>
              <a:cs typeface="Times New Roman"/>
            </a:endParaRPr>
          </a:p>
          <a:p>
            <a:pPr marL="0" indent="0">
              <a:buNone/>
            </a:pPr>
            <a:r>
              <a:rPr lang="en-US" sz="1400" dirty="0">
                <a:solidFill>
                  <a:srgbClr val="000000"/>
                </a:solidFill>
                <a:latin typeface="Times New Roman"/>
                <a:ea typeface="+mn-lt"/>
                <a:cs typeface="+mn-lt"/>
              </a:rPr>
              <a:t>[9]  J. Brownlee, “A Tour of Generative Adversarial Network Models,” </a:t>
            </a:r>
            <a:r>
              <a:rPr lang="en-US" sz="1400" i="1" dirty="0">
                <a:solidFill>
                  <a:srgbClr val="000000"/>
                </a:solidFill>
                <a:latin typeface="Times New Roman"/>
                <a:ea typeface="+mn-lt"/>
                <a:cs typeface="+mn-lt"/>
              </a:rPr>
              <a:t>Machine Learning Mastery</a:t>
            </a:r>
            <a:r>
              <a:rPr lang="en-US" sz="1400" dirty="0">
                <a:solidFill>
                  <a:srgbClr val="000000"/>
                </a:solidFill>
                <a:latin typeface="Times New Roman"/>
                <a:ea typeface="+mn-lt"/>
                <a:cs typeface="+mn-lt"/>
              </a:rPr>
              <a:t>, Jul. 09, 2019. </a:t>
            </a:r>
            <a:r>
              <a:rPr lang="en-US" sz="1400" dirty="0">
                <a:solidFill>
                  <a:srgbClr val="000000"/>
                </a:solidFill>
                <a:latin typeface="Times New Roman"/>
                <a:ea typeface="+mn-lt"/>
                <a:cs typeface="+mn-lt"/>
                <a:hlinkClick r:id="rId7"/>
              </a:rPr>
              <a:t>https://machinelearningmastery.com/tour-of-generative-adversarial-network-models/</a:t>
            </a:r>
            <a:r>
              <a:rPr lang="en-IN" b="0" i="0" dirty="0">
                <a:solidFill>
                  <a:srgbClr val="000000"/>
                </a:solidFill>
                <a:effectLst/>
                <a:latin typeface="Calibri" panose="020F0502020204030204" pitchFamily="34" charset="0"/>
              </a:rPr>
              <a:t>‌</a:t>
            </a:r>
          </a:p>
          <a:p>
            <a:pPr marL="0" indent="0">
              <a:buNone/>
            </a:pPr>
            <a:endParaRPr lang="en-US" dirty="0">
              <a:latin typeface="Times New Roman"/>
              <a:cs typeface="Calibri"/>
            </a:endParaRPr>
          </a:p>
          <a:p>
            <a:pPr marL="227965" indent="-227965">
              <a:buNone/>
            </a:pPr>
            <a:r>
              <a:rPr lang="en-US" sz="1400" dirty="0">
                <a:solidFill>
                  <a:srgbClr val="000000"/>
                </a:solidFill>
                <a:latin typeface="Times New Roman"/>
                <a:ea typeface="+mn-lt"/>
                <a:cs typeface="+mn-lt"/>
              </a:rPr>
              <a:t>‌</a:t>
            </a:r>
            <a:endParaRPr lang="en-US" dirty="0">
              <a:latin typeface="Times New Roman"/>
              <a:cs typeface="Calibri" panose="020F0502020204030204"/>
            </a:endParaRPr>
          </a:p>
          <a:p>
            <a:pPr marL="227965" indent="-227965">
              <a:buNone/>
            </a:pPr>
            <a:endParaRPr lang="en-US" sz="1400" dirty="0">
              <a:solidFill>
                <a:srgbClr val="000000"/>
              </a:solidFill>
              <a:latin typeface="Times New Roman"/>
              <a:ea typeface="+mn-lt"/>
              <a:cs typeface="+mn-lt"/>
            </a:endParaRPr>
          </a:p>
          <a:p>
            <a:pPr marL="227965" indent="-227965">
              <a:buNone/>
            </a:pPr>
            <a:endParaRPr lang="en-US" sz="1400" dirty="0">
              <a:solidFill>
                <a:srgbClr val="2C3E50"/>
              </a:solidFill>
              <a:latin typeface="Times New Roman"/>
              <a:ea typeface="+mn-lt"/>
              <a:cs typeface="+mn-lt"/>
            </a:endParaRPr>
          </a:p>
          <a:p>
            <a:pPr marL="227965" indent="-227965">
              <a:buNone/>
            </a:pPr>
            <a:endParaRPr lang="en-US" sz="1400" dirty="0">
              <a:latin typeface="Times New Roman"/>
              <a:ea typeface="+mn-lt"/>
              <a:cs typeface="+mn-lt"/>
            </a:endParaRPr>
          </a:p>
          <a:p>
            <a:pPr marL="227965" indent="-227965">
              <a:buNone/>
            </a:pPr>
            <a:r>
              <a:rPr lang="en-US" sz="1400" dirty="0">
                <a:latin typeface="Times New Roman"/>
                <a:ea typeface="+mn-lt"/>
                <a:cs typeface="+mn-lt"/>
              </a:rPr>
              <a:t>‌</a:t>
            </a:r>
            <a:endParaRPr lang="en-US" sz="1400" dirty="0">
              <a:latin typeface="Times New Roman"/>
              <a:cs typeface="Calibri"/>
            </a:endParaRPr>
          </a:p>
          <a:p>
            <a:pPr marL="0" indent="0">
              <a:buNone/>
            </a:pPr>
            <a:endParaRPr lang="en-US" sz="1400" dirty="0">
              <a:latin typeface="Times New Roman"/>
              <a:cs typeface="Calibri"/>
            </a:endParaRPr>
          </a:p>
          <a:p>
            <a:pPr marL="0" indent="0">
              <a:buNone/>
            </a:pPr>
            <a:endParaRPr lang="en-US" sz="1400" dirty="0">
              <a:latin typeface="Times New Roman"/>
              <a:cs typeface="Calibri"/>
            </a:endParaRPr>
          </a:p>
          <a:p>
            <a:pPr marL="227965" indent="-227965"/>
            <a:endParaRPr lang="en-US" sz="1400" dirty="0">
              <a:latin typeface="Times New Roman"/>
              <a:cs typeface="Calibri"/>
            </a:endParaRPr>
          </a:p>
          <a:p>
            <a:pPr marL="227965" indent="-227965"/>
            <a:endParaRPr lang="en-US" sz="1400" dirty="0">
              <a:latin typeface="Times New Roman"/>
              <a:cs typeface="Calibri"/>
            </a:endParaRPr>
          </a:p>
        </p:txBody>
      </p:sp>
      <p:sp>
        <p:nvSpPr>
          <p:cNvPr id="7" name="Slide Number Placeholder 6">
            <a:extLst>
              <a:ext uri="{FF2B5EF4-FFF2-40B4-BE49-F238E27FC236}">
                <a16:creationId xmlns:a16="http://schemas.microsoft.com/office/drawing/2014/main" id="{B2856CDA-1E1E-99AA-78A1-E318C443B66C}"/>
              </a:ext>
            </a:extLst>
          </p:cNvPr>
          <p:cNvSpPr>
            <a:spLocks noGrp="1"/>
          </p:cNvSpPr>
          <p:nvPr>
            <p:ph type="sldNum" sz="quarter" idx="12"/>
          </p:nvPr>
        </p:nvSpPr>
        <p:spPr>
          <a:xfrm>
            <a:off x="3110" y="6247494"/>
            <a:ext cx="2743200" cy="365125"/>
          </a:xfrm>
        </p:spPr>
        <p:txBody>
          <a:bodyPr/>
          <a:lstStyle/>
          <a:p>
            <a:fld id="{2DEBF6B5-A8B6-5742-91AE-8DC29EBB8E42}" type="slidenum">
              <a:rPr lang="en-US" smtClean="0"/>
              <a:t>38</a:t>
            </a:fld>
            <a:endParaRPr lang="en-US"/>
          </a:p>
        </p:txBody>
      </p:sp>
    </p:spTree>
    <p:extLst>
      <p:ext uri="{BB962C8B-B14F-4D97-AF65-F5344CB8AC3E}">
        <p14:creationId xmlns:p14="http://schemas.microsoft.com/office/powerpoint/2010/main" val="2979061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98351-0363-7650-04CC-58C54EBECB02}"/>
              </a:ext>
            </a:extLst>
          </p:cNvPr>
          <p:cNvSpPr>
            <a:spLocks noGrp="1"/>
          </p:cNvSpPr>
          <p:nvPr>
            <p:ph idx="1"/>
          </p:nvPr>
        </p:nvSpPr>
        <p:spPr>
          <a:xfrm>
            <a:off x="838200" y="488515"/>
            <a:ext cx="10515600" cy="5688449"/>
          </a:xfrm>
        </p:spPr>
        <p:txBody>
          <a:bodyPr/>
          <a:lstStyle/>
          <a:p>
            <a:pPr marL="0" marR="457200" indent="0" algn="l">
              <a:buNone/>
            </a:pPr>
            <a:r>
              <a:rPr lang="en-US" sz="1400" dirty="0">
                <a:solidFill>
                  <a:srgbClr val="000000"/>
                </a:solidFill>
                <a:latin typeface="Times New Roman"/>
                <a:ea typeface="+mn-lt"/>
                <a:cs typeface="+mn-lt"/>
              </a:rPr>
              <a:t>[10] </a:t>
            </a:r>
            <a:r>
              <a:rPr lang="en-IN" sz="1400" dirty="0">
                <a:solidFill>
                  <a:srgbClr val="000000"/>
                </a:solidFill>
                <a:latin typeface="Times New Roman" panose="02020603050405020304" pitchFamily="18" charset="0"/>
                <a:ea typeface="+mn-lt"/>
                <a:cs typeface="Times New Roman" panose="02020603050405020304" pitchFamily="18" charset="0"/>
              </a:rPr>
              <a:t>R. Python, “Generative Adversarial Networks: Build Your First Models – Real Python,” </a:t>
            </a:r>
            <a:r>
              <a:rPr lang="en-IN" sz="1400" dirty="0" err="1">
                <a:solidFill>
                  <a:srgbClr val="000000"/>
                </a:solidFill>
                <a:latin typeface="Times New Roman" panose="02020603050405020304" pitchFamily="18" charset="0"/>
                <a:ea typeface="+mn-lt"/>
                <a:cs typeface="Times New Roman" panose="02020603050405020304" pitchFamily="18" charset="0"/>
              </a:rPr>
              <a:t>realpython.com</a:t>
            </a:r>
            <a:r>
              <a:rPr lang="en-IN" sz="1400" dirty="0">
                <a:solidFill>
                  <a:srgbClr val="000000"/>
                </a:solidFill>
                <a:latin typeface="Times New Roman" panose="02020603050405020304" pitchFamily="18" charset="0"/>
                <a:ea typeface="+mn-lt"/>
                <a:cs typeface="Times New Roman" panose="02020603050405020304" pitchFamily="18" charset="0"/>
              </a:rPr>
              <a:t>. </a:t>
            </a:r>
            <a:r>
              <a:rPr lang="en-IN" sz="1400" b="0" i="0" dirty="0">
                <a:solidFill>
                  <a:srgbClr val="000000"/>
                </a:solidFill>
                <a:effectLst/>
                <a:latin typeface="Times New Roman" panose="02020603050405020304" pitchFamily="18" charset="0"/>
                <a:cs typeface="Times New Roman" panose="02020603050405020304" pitchFamily="18" charset="0"/>
                <a:hlinkClick r:id="rId2"/>
              </a:rPr>
              <a:t>https://realpython.com/generative-adversarial-networks/</a:t>
            </a:r>
            <a:endParaRPr lang="en-IN" sz="1400" b="0" i="0" dirty="0">
              <a:solidFill>
                <a:srgbClr val="000000"/>
              </a:solidFill>
              <a:effectLst/>
              <a:latin typeface="Times New Roman" panose="02020603050405020304" pitchFamily="18" charset="0"/>
              <a:cs typeface="Times New Roman" panose="02020603050405020304" pitchFamily="18" charset="0"/>
            </a:endParaRPr>
          </a:p>
          <a:p>
            <a:pPr marL="0" marR="457200" indent="0" algn="l">
              <a:buNone/>
            </a:pPr>
            <a:endParaRPr lang="en-US" dirty="0"/>
          </a:p>
        </p:txBody>
      </p:sp>
      <p:sp>
        <p:nvSpPr>
          <p:cNvPr id="4" name="Slide Number Placeholder 3">
            <a:extLst>
              <a:ext uri="{FF2B5EF4-FFF2-40B4-BE49-F238E27FC236}">
                <a16:creationId xmlns:a16="http://schemas.microsoft.com/office/drawing/2014/main" id="{1CB919CD-F318-CA39-BECA-D070F1A4D9C2}"/>
              </a:ext>
            </a:extLst>
          </p:cNvPr>
          <p:cNvSpPr>
            <a:spLocks noGrp="1"/>
          </p:cNvSpPr>
          <p:nvPr>
            <p:ph type="sldNum" sz="quarter" idx="12"/>
          </p:nvPr>
        </p:nvSpPr>
        <p:spPr/>
        <p:txBody>
          <a:bodyPr/>
          <a:lstStyle/>
          <a:p>
            <a:fld id="{2DEBF6B5-A8B6-5742-91AE-8DC29EBB8E42}" type="slidenum">
              <a:rPr lang="en-US" smtClean="0"/>
              <a:t>39</a:t>
            </a:fld>
            <a:endParaRPr lang="en-US"/>
          </a:p>
        </p:txBody>
      </p:sp>
    </p:spTree>
    <p:extLst>
      <p:ext uri="{BB962C8B-B14F-4D97-AF65-F5344CB8AC3E}">
        <p14:creationId xmlns:p14="http://schemas.microsoft.com/office/powerpoint/2010/main" val="339057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DFA8-0CBA-1375-1C0A-BCA490044182}"/>
              </a:ext>
            </a:extLst>
          </p:cNvPr>
          <p:cNvSpPr>
            <a:spLocks noGrp="1"/>
          </p:cNvSpPr>
          <p:nvPr>
            <p:ph type="title"/>
          </p:nvPr>
        </p:nvSpPr>
        <p:spPr/>
        <p:txBody>
          <a:bodyPr/>
          <a:lstStyle/>
          <a:p>
            <a:r>
              <a:rPr lang="en-US">
                <a:cs typeface="Calibri Light"/>
              </a:rPr>
              <a:t>Generative </a:t>
            </a:r>
            <a:r>
              <a:rPr lang="en-US">
                <a:ea typeface="+mj-lt"/>
                <a:cs typeface="+mj-lt"/>
              </a:rPr>
              <a:t>🧠</a:t>
            </a:r>
            <a:endParaRPr lang="en-US"/>
          </a:p>
        </p:txBody>
      </p:sp>
      <p:sp>
        <p:nvSpPr>
          <p:cNvPr id="3" name="Content Placeholder 2">
            <a:extLst>
              <a:ext uri="{FF2B5EF4-FFF2-40B4-BE49-F238E27FC236}">
                <a16:creationId xmlns:a16="http://schemas.microsoft.com/office/drawing/2014/main" id="{9C5ADBA8-C804-271B-D261-B1190E70A322}"/>
              </a:ext>
            </a:extLst>
          </p:cNvPr>
          <p:cNvSpPr>
            <a:spLocks noGrp="1"/>
          </p:cNvSpPr>
          <p:nvPr>
            <p:ph idx="1"/>
          </p:nvPr>
        </p:nvSpPr>
        <p:spPr/>
        <p:txBody>
          <a:bodyPr vert="horz" lIns="91440" tIns="45720" rIns="91440" bIns="45720" rtlCol="0" anchor="t">
            <a:normAutofit/>
          </a:bodyPr>
          <a:lstStyle/>
          <a:p>
            <a:pPr marL="0" indent="0">
              <a:buNone/>
            </a:pPr>
            <a:r>
              <a:rPr lang="en-US" sz="3200">
                <a:cs typeface="Calibri"/>
              </a:rPr>
              <a:t>Villain </a:t>
            </a:r>
            <a:r>
              <a:rPr lang="en-US" sz="3200">
                <a:ea typeface="+mn-lt"/>
                <a:cs typeface="+mn-lt"/>
              </a:rPr>
              <a:t>🥷</a:t>
            </a:r>
            <a:r>
              <a:rPr lang="en-US" sz="3200">
                <a:cs typeface="Calibri"/>
              </a:rPr>
              <a:t> or Hero </a:t>
            </a:r>
            <a:r>
              <a:rPr lang="en-US" sz="3200">
                <a:ea typeface="+mn-lt"/>
                <a:cs typeface="+mn-lt"/>
              </a:rPr>
              <a:t>🦸‍♀️</a:t>
            </a:r>
            <a:r>
              <a:rPr lang="en-US" sz="3200">
                <a:cs typeface="Calibri"/>
              </a:rPr>
              <a:t>?  perspective decides</a:t>
            </a:r>
            <a:endParaRPr lang="en-US" sz="3200"/>
          </a:p>
          <a:p>
            <a:pPr marL="0" indent="0">
              <a:buNone/>
            </a:pPr>
            <a:endParaRPr lang="en-US" sz="3200">
              <a:cs typeface="Calibri"/>
            </a:endParaRPr>
          </a:p>
          <a:p>
            <a:pPr marL="0" indent="0">
              <a:buNone/>
            </a:pPr>
            <a:endParaRPr lang="en-US" sz="3200">
              <a:cs typeface="Calibri"/>
            </a:endParaRPr>
          </a:p>
          <a:p>
            <a:pPr marL="0" indent="0">
              <a:buNone/>
            </a:pPr>
            <a:r>
              <a:rPr lang="en-US" sz="3200">
                <a:cs typeface="Calibri"/>
              </a:rPr>
              <a:t>But </a:t>
            </a:r>
            <a:r>
              <a:rPr lang="en-US" sz="3200">
                <a:ea typeface="+mn-lt"/>
                <a:cs typeface="+mn-lt"/>
              </a:rPr>
              <a:t>❤️of the GAN architecture</a:t>
            </a:r>
            <a:endParaRPr lang="en-US" sz="3200">
              <a:cs typeface="Calibri"/>
            </a:endParaRPr>
          </a:p>
          <a:p>
            <a:pPr marL="227965" indent="-227965"/>
            <a:endParaRPr lang="en-US" sz="3200">
              <a:cs typeface="Calibri"/>
            </a:endParaRPr>
          </a:p>
        </p:txBody>
      </p:sp>
      <p:sp>
        <p:nvSpPr>
          <p:cNvPr id="5" name="Slide Number Placeholder 4">
            <a:extLst>
              <a:ext uri="{FF2B5EF4-FFF2-40B4-BE49-F238E27FC236}">
                <a16:creationId xmlns:a16="http://schemas.microsoft.com/office/drawing/2014/main" id="{9511D16F-B010-B0B4-C43E-74B0C3FBD35B}"/>
              </a:ext>
            </a:extLst>
          </p:cNvPr>
          <p:cNvSpPr>
            <a:spLocks noGrp="1"/>
          </p:cNvSpPr>
          <p:nvPr>
            <p:ph type="sldNum" sz="quarter" idx="12"/>
          </p:nvPr>
        </p:nvSpPr>
        <p:spPr>
          <a:xfrm>
            <a:off x="78346" y="6270492"/>
            <a:ext cx="2743200" cy="365125"/>
          </a:xfrm>
        </p:spPr>
        <p:txBody>
          <a:bodyPr/>
          <a:lstStyle/>
          <a:p>
            <a:fld id="{2DEBF6B5-A8B6-5742-91AE-8DC29EBB8E42}" type="slidenum">
              <a:rPr lang="en-US" smtClean="0"/>
              <a:t>4</a:t>
            </a:fld>
            <a:endParaRPr lang="en-GB"/>
          </a:p>
        </p:txBody>
      </p:sp>
    </p:spTree>
    <p:extLst>
      <p:ext uri="{BB962C8B-B14F-4D97-AF65-F5344CB8AC3E}">
        <p14:creationId xmlns:p14="http://schemas.microsoft.com/office/powerpoint/2010/main" val="2773706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E73A-A023-821F-1151-EE58AA15DDCB}"/>
              </a:ext>
            </a:extLst>
          </p:cNvPr>
          <p:cNvSpPr>
            <a:spLocks noGrp="1"/>
          </p:cNvSpPr>
          <p:nvPr>
            <p:ph type="title"/>
          </p:nvPr>
        </p:nvSpPr>
        <p:spPr>
          <a:xfrm>
            <a:off x="3479957" y="2296957"/>
            <a:ext cx="5449909" cy="2259281"/>
          </a:xfrm>
        </p:spPr>
        <p:txBody>
          <a:bodyPr>
            <a:normAutofit/>
          </a:bodyPr>
          <a:lstStyle/>
          <a:p>
            <a:r>
              <a:rPr lang="en-US" sz="7200"/>
              <a:t>Thank you🤟</a:t>
            </a:r>
            <a:endParaRPr lang="en-US" sz="7200">
              <a:ea typeface="Calibri Light"/>
              <a:cs typeface="Calibri Light"/>
            </a:endParaRPr>
          </a:p>
        </p:txBody>
      </p:sp>
      <p:sp>
        <p:nvSpPr>
          <p:cNvPr id="7" name="Slide Number Placeholder 6">
            <a:extLst>
              <a:ext uri="{FF2B5EF4-FFF2-40B4-BE49-F238E27FC236}">
                <a16:creationId xmlns:a16="http://schemas.microsoft.com/office/drawing/2014/main" id="{AEE76FD3-7AE0-4D3F-F1E1-7288461B5A06}"/>
              </a:ext>
            </a:extLst>
          </p:cNvPr>
          <p:cNvSpPr>
            <a:spLocks noGrp="1"/>
          </p:cNvSpPr>
          <p:nvPr>
            <p:ph type="sldNum" sz="quarter" idx="12"/>
          </p:nvPr>
        </p:nvSpPr>
        <p:spPr>
          <a:xfrm>
            <a:off x="205737" y="6267574"/>
            <a:ext cx="2743200" cy="365125"/>
          </a:xfrm>
        </p:spPr>
        <p:txBody>
          <a:bodyPr/>
          <a:lstStyle/>
          <a:p>
            <a:fld id="{2DEBF6B5-A8B6-5742-91AE-8DC29EBB8E42}" type="slidenum">
              <a:rPr lang="en-US" smtClean="0"/>
              <a:t>40</a:t>
            </a:fld>
            <a:endParaRPr lang="en-US" dirty="0"/>
          </a:p>
        </p:txBody>
      </p:sp>
    </p:spTree>
    <p:extLst>
      <p:ext uri="{BB962C8B-B14F-4D97-AF65-F5344CB8AC3E}">
        <p14:creationId xmlns:p14="http://schemas.microsoft.com/office/powerpoint/2010/main" val="85706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DFA8-0CBA-1375-1C0A-BCA490044182}"/>
              </a:ext>
            </a:extLst>
          </p:cNvPr>
          <p:cNvSpPr>
            <a:spLocks noGrp="1"/>
          </p:cNvSpPr>
          <p:nvPr>
            <p:ph type="title"/>
          </p:nvPr>
        </p:nvSpPr>
        <p:spPr/>
        <p:txBody>
          <a:bodyPr/>
          <a:lstStyle/>
          <a:p>
            <a:r>
              <a:rPr lang="en-US">
                <a:cs typeface="Calibri Light"/>
              </a:rPr>
              <a:t>Adversarial</a:t>
            </a:r>
            <a:r>
              <a:rPr lang="en-US">
                <a:ea typeface="+mj-lt"/>
                <a:cs typeface="+mj-lt"/>
              </a:rPr>
              <a:t>♟️</a:t>
            </a:r>
            <a:endParaRPr lang="en-US">
              <a:cs typeface="Calibri Light"/>
            </a:endParaRPr>
          </a:p>
        </p:txBody>
      </p:sp>
      <p:sp>
        <p:nvSpPr>
          <p:cNvPr id="3" name="Content Placeholder 2">
            <a:extLst>
              <a:ext uri="{FF2B5EF4-FFF2-40B4-BE49-F238E27FC236}">
                <a16:creationId xmlns:a16="http://schemas.microsoft.com/office/drawing/2014/main" id="{9C5ADBA8-C804-271B-D261-B1190E70A322}"/>
              </a:ext>
            </a:extLst>
          </p:cNvPr>
          <p:cNvSpPr>
            <a:spLocks noGrp="1"/>
          </p:cNvSpPr>
          <p:nvPr>
            <p:ph idx="1"/>
          </p:nvPr>
        </p:nvSpPr>
        <p:spPr/>
        <p:txBody>
          <a:bodyPr vert="horz" lIns="91440" tIns="45720" rIns="91440" bIns="45720" rtlCol="0" anchor="t">
            <a:normAutofit/>
          </a:bodyPr>
          <a:lstStyle/>
          <a:p>
            <a:pPr marL="0" indent="0">
              <a:buNone/>
            </a:pPr>
            <a:r>
              <a:rPr lang="en-US" sz="3200">
                <a:cs typeface="Calibri"/>
              </a:rPr>
              <a:t>Two Actors Competing against each other </a:t>
            </a:r>
            <a:r>
              <a:rPr lang="en-US" sz="3200">
                <a:ea typeface="+mn-lt"/>
                <a:cs typeface="+mn-lt"/>
              </a:rPr>
              <a:t>👯‍♂️</a:t>
            </a:r>
            <a:endParaRPr lang="en-US"/>
          </a:p>
        </p:txBody>
      </p:sp>
      <p:sp>
        <p:nvSpPr>
          <p:cNvPr id="4" name="Slide Number Placeholder 3">
            <a:extLst>
              <a:ext uri="{FF2B5EF4-FFF2-40B4-BE49-F238E27FC236}">
                <a16:creationId xmlns:a16="http://schemas.microsoft.com/office/drawing/2014/main" id="{4E56B2DE-C088-930F-0072-7C571B59ACE3}"/>
              </a:ext>
            </a:extLst>
          </p:cNvPr>
          <p:cNvSpPr>
            <a:spLocks noGrp="1"/>
          </p:cNvSpPr>
          <p:nvPr>
            <p:ph type="sldNum" sz="quarter" idx="12"/>
          </p:nvPr>
        </p:nvSpPr>
        <p:spPr>
          <a:xfrm>
            <a:off x="99811" y="6313421"/>
            <a:ext cx="2743200" cy="365125"/>
          </a:xfrm>
        </p:spPr>
        <p:txBody>
          <a:bodyPr/>
          <a:lstStyle/>
          <a:p>
            <a:fld id="{2DEBF6B5-A8B6-5742-91AE-8DC29EBB8E42}" type="slidenum">
              <a:rPr lang="en-US" smtClean="0"/>
              <a:t>5</a:t>
            </a:fld>
            <a:endParaRPr lang="en-US"/>
          </a:p>
        </p:txBody>
      </p:sp>
      <p:sp>
        <p:nvSpPr>
          <p:cNvPr id="5" name="TextBox 4">
            <a:extLst>
              <a:ext uri="{FF2B5EF4-FFF2-40B4-BE49-F238E27FC236}">
                <a16:creationId xmlns:a16="http://schemas.microsoft.com/office/drawing/2014/main" id="{86E01376-9141-7F54-144F-3E357D877A81}"/>
              </a:ext>
            </a:extLst>
          </p:cNvPr>
          <p:cNvSpPr txBox="1"/>
          <p:nvPr/>
        </p:nvSpPr>
        <p:spPr>
          <a:xfrm>
            <a:off x="2944518" y="3508962"/>
            <a:ext cx="5443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By creating "</a:t>
            </a:r>
            <a:r>
              <a:rPr lang="en-US" sz="2800" i="1">
                <a:solidFill>
                  <a:srgbClr val="FF0000"/>
                </a:solidFill>
                <a:cs typeface="Calibri"/>
              </a:rPr>
              <a:t>adverse</a:t>
            </a:r>
            <a:r>
              <a:rPr lang="en-US" sz="2800">
                <a:cs typeface="Calibri"/>
              </a:rPr>
              <a:t>" environment</a:t>
            </a:r>
            <a:endParaRPr lang="en-US" sz="2800"/>
          </a:p>
        </p:txBody>
      </p:sp>
    </p:spTree>
    <p:extLst>
      <p:ext uri="{BB962C8B-B14F-4D97-AF65-F5344CB8AC3E}">
        <p14:creationId xmlns:p14="http://schemas.microsoft.com/office/powerpoint/2010/main" val="190905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F173-27DF-5B86-A284-B4109426FA74}"/>
              </a:ext>
            </a:extLst>
          </p:cNvPr>
          <p:cNvSpPr>
            <a:spLocks noGrp="1"/>
          </p:cNvSpPr>
          <p:nvPr>
            <p:ph type="title"/>
          </p:nvPr>
        </p:nvSpPr>
        <p:spPr/>
        <p:txBody>
          <a:bodyPr/>
          <a:lstStyle/>
          <a:p>
            <a:r>
              <a:rPr lang="en-US">
                <a:cs typeface="Calibri Light"/>
              </a:rPr>
              <a:t>Networks </a:t>
            </a:r>
            <a:r>
              <a:rPr lang="en-US">
                <a:ea typeface="+mj-lt"/>
                <a:cs typeface="+mj-lt"/>
              </a:rPr>
              <a:t>🧬</a:t>
            </a:r>
            <a:endParaRPr lang="en-US"/>
          </a:p>
        </p:txBody>
      </p:sp>
      <p:sp>
        <p:nvSpPr>
          <p:cNvPr id="3" name="Content Placeholder 2">
            <a:extLst>
              <a:ext uri="{FF2B5EF4-FFF2-40B4-BE49-F238E27FC236}">
                <a16:creationId xmlns:a16="http://schemas.microsoft.com/office/drawing/2014/main" id="{7DEF350F-61B3-BEFD-6DE8-4CFB534BCDD7}"/>
              </a:ext>
            </a:extLst>
          </p:cNvPr>
          <p:cNvSpPr>
            <a:spLocks noGrp="1"/>
          </p:cNvSpPr>
          <p:nvPr>
            <p:ph idx="1"/>
          </p:nvPr>
        </p:nvSpPr>
        <p:spPr>
          <a:xfrm>
            <a:off x="838200" y="1825625"/>
            <a:ext cx="10515600" cy="1886599"/>
          </a:xfrm>
        </p:spPr>
        <p:txBody>
          <a:bodyPr vert="horz" lIns="91440" tIns="45720" rIns="91440" bIns="45720" rtlCol="0" anchor="t">
            <a:normAutofit/>
          </a:bodyPr>
          <a:lstStyle/>
          <a:p>
            <a:pPr marL="0" indent="0">
              <a:buNone/>
            </a:pPr>
            <a:r>
              <a:rPr lang="en-US">
                <a:cs typeface="Calibri"/>
              </a:rPr>
              <a:t>Actors are not humans but a </a:t>
            </a:r>
            <a:r>
              <a:rPr lang="en-US" sz="4400" i="1">
                <a:solidFill>
                  <a:srgbClr val="00B050"/>
                </a:solidFill>
                <a:cs typeface="Calibri"/>
              </a:rPr>
              <a:t>Neural Network</a:t>
            </a:r>
          </a:p>
          <a:p>
            <a:pPr marL="0" indent="0">
              <a:buNone/>
            </a:pPr>
            <a:r>
              <a:rPr lang="en-US">
                <a:cs typeface="Calibri"/>
              </a:rPr>
              <a:t>Provides a plot for both the </a:t>
            </a:r>
            <a:r>
              <a:rPr lang="en-US" b="1" i="1">
                <a:solidFill>
                  <a:srgbClr val="C00000"/>
                </a:solidFill>
                <a:cs typeface="Calibri"/>
              </a:rPr>
              <a:t>Generator</a:t>
            </a:r>
            <a:r>
              <a:rPr lang="en-US">
                <a:solidFill>
                  <a:srgbClr val="C00000"/>
                </a:solidFill>
                <a:cs typeface="Calibri"/>
              </a:rPr>
              <a:t> </a:t>
            </a:r>
            <a:r>
              <a:rPr lang="en-US">
                <a:cs typeface="Calibri"/>
              </a:rPr>
              <a:t>and </a:t>
            </a:r>
            <a:r>
              <a:rPr lang="en-US" b="1" i="1">
                <a:solidFill>
                  <a:schemeClr val="accent1">
                    <a:lumMod val="75000"/>
                  </a:schemeClr>
                </a:solidFill>
                <a:cs typeface="Calibri"/>
              </a:rPr>
              <a:t>Discriminator </a:t>
            </a:r>
          </a:p>
          <a:p>
            <a:pPr marL="0" indent="0">
              <a:buNone/>
            </a:pPr>
            <a:r>
              <a:rPr lang="en-US">
                <a:cs typeface="Calibri"/>
              </a:rPr>
              <a:t>To work "</a:t>
            </a:r>
            <a:r>
              <a:rPr lang="en-US" i="1">
                <a:cs typeface="Calibri"/>
              </a:rPr>
              <a:t>against</a:t>
            </a:r>
            <a:r>
              <a:rPr lang="en-US">
                <a:cs typeface="Calibri"/>
              </a:rPr>
              <a:t>" each other towards one goal </a:t>
            </a:r>
            <a:r>
              <a:rPr lang="en-US">
                <a:ea typeface="+mn-lt"/>
                <a:cs typeface="+mn-lt"/>
              </a:rPr>
              <a:t>🥅 [1].</a:t>
            </a: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85557E69-2886-C78B-3BCB-D3C818C8BB44}"/>
              </a:ext>
            </a:extLst>
          </p:cNvPr>
          <p:cNvSpPr>
            <a:spLocks noGrp="1"/>
          </p:cNvSpPr>
          <p:nvPr>
            <p:ph type="sldNum" sz="quarter" idx="12"/>
          </p:nvPr>
        </p:nvSpPr>
        <p:spPr>
          <a:xfrm>
            <a:off x="132008" y="6291957"/>
            <a:ext cx="2743200" cy="365125"/>
          </a:xfrm>
        </p:spPr>
        <p:txBody>
          <a:bodyPr/>
          <a:lstStyle/>
          <a:p>
            <a:fld id="{2DEBF6B5-A8B6-5742-91AE-8DC29EBB8E42}" type="slidenum">
              <a:rPr lang="en-US" smtClean="0"/>
              <a:t>6</a:t>
            </a:fld>
            <a:endParaRPr lang="en-US"/>
          </a:p>
        </p:txBody>
      </p:sp>
      <p:sp>
        <p:nvSpPr>
          <p:cNvPr id="5" name="TextBox 4">
            <a:extLst>
              <a:ext uri="{FF2B5EF4-FFF2-40B4-BE49-F238E27FC236}">
                <a16:creationId xmlns:a16="http://schemas.microsoft.com/office/drawing/2014/main" id="{5F473E95-8A50-2DF6-9E85-EC7A62176342}"/>
              </a:ext>
            </a:extLst>
          </p:cNvPr>
          <p:cNvSpPr txBox="1"/>
          <p:nvPr/>
        </p:nvSpPr>
        <p:spPr>
          <a:xfrm>
            <a:off x="3706518" y="4101629"/>
            <a:ext cx="4784606" cy="646331"/>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cs typeface="Calibri"/>
              </a:rPr>
              <a:t>Generate Synthetic Data</a:t>
            </a:r>
            <a:endParaRPr lang="en-US" sz="3600"/>
          </a:p>
        </p:txBody>
      </p:sp>
    </p:spTree>
    <p:extLst>
      <p:ext uri="{BB962C8B-B14F-4D97-AF65-F5344CB8AC3E}">
        <p14:creationId xmlns:p14="http://schemas.microsoft.com/office/powerpoint/2010/main" val="228234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A9DA-85E0-10A6-AD78-80B1D5111B2F}"/>
              </a:ext>
            </a:extLst>
          </p:cNvPr>
          <p:cNvSpPr>
            <a:spLocks noGrp="1"/>
          </p:cNvSpPr>
          <p:nvPr>
            <p:ph type="title"/>
          </p:nvPr>
        </p:nvSpPr>
        <p:spPr/>
        <p:txBody>
          <a:bodyPr/>
          <a:lstStyle/>
          <a:p>
            <a:r>
              <a:rPr lang="en-US">
                <a:cs typeface="Calibri Light"/>
              </a:rPr>
              <a:t>Generator </a:t>
            </a:r>
            <a:r>
              <a:rPr lang="en-US">
                <a:ea typeface="+mj-lt"/>
                <a:cs typeface="+mj-lt"/>
              </a:rPr>
              <a:t>🎩</a:t>
            </a:r>
            <a:endParaRPr lang="en-US" err="1"/>
          </a:p>
        </p:txBody>
      </p:sp>
      <p:sp>
        <p:nvSpPr>
          <p:cNvPr id="4" name="Slide Number Placeholder 3">
            <a:extLst>
              <a:ext uri="{FF2B5EF4-FFF2-40B4-BE49-F238E27FC236}">
                <a16:creationId xmlns:a16="http://schemas.microsoft.com/office/drawing/2014/main" id="{D53FB856-960B-2539-35CC-017461A811EB}"/>
              </a:ext>
            </a:extLst>
          </p:cNvPr>
          <p:cNvSpPr>
            <a:spLocks noGrp="1"/>
          </p:cNvSpPr>
          <p:nvPr>
            <p:ph type="sldNum" sz="quarter" idx="12"/>
          </p:nvPr>
        </p:nvSpPr>
        <p:spPr>
          <a:xfrm>
            <a:off x="3110" y="6247494"/>
            <a:ext cx="2743200" cy="365125"/>
          </a:xfrm>
        </p:spPr>
        <p:txBody>
          <a:bodyPr/>
          <a:lstStyle/>
          <a:p>
            <a:fld id="{2DEBF6B5-A8B6-5742-91AE-8DC29EBB8E42}" type="slidenum">
              <a:rPr lang="en-US" dirty="0" smtClean="0"/>
              <a:t>7</a:t>
            </a:fld>
            <a:endParaRPr lang="en-US"/>
          </a:p>
        </p:txBody>
      </p:sp>
      <p:graphicFrame>
        <p:nvGraphicFramePr>
          <p:cNvPr id="30" name="Content Placeholder 2">
            <a:extLst>
              <a:ext uri="{FF2B5EF4-FFF2-40B4-BE49-F238E27FC236}">
                <a16:creationId xmlns:a16="http://schemas.microsoft.com/office/drawing/2014/main" id="{0B2B1BB5-856F-34AF-8BCA-7B4052EBC9CC}"/>
              </a:ext>
            </a:extLst>
          </p:cNvPr>
          <p:cNvGraphicFramePr>
            <a:graphicFrameLocks noGrp="1"/>
          </p:cNvGraphicFramePr>
          <p:nvPr>
            <p:extLst>
              <p:ext uri="{D42A27DB-BD31-4B8C-83A1-F6EECF244321}">
                <p14:modId xmlns:p14="http://schemas.microsoft.com/office/powerpoint/2010/main" val="2674264511"/>
              </p:ext>
            </p:extLst>
          </p:nvPr>
        </p:nvGraphicFramePr>
        <p:xfrm>
          <a:off x="634649" y="176450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 name="Speech Bubble: Rectangle with Corners Rounded 44">
            <a:extLst>
              <a:ext uri="{FF2B5EF4-FFF2-40B4-BE49-F238E27FC236}">
                <a16:creationId xmlns:a16="http://schemas.microsoft.com/office/drawing/2014/main" id="{6A05B898-98F0-BDE7-EDC4-B8B73A69FA15}"/>
              </a:ext>
            </a:extLst>
          </p:cNvPr>
          <p:cNvSpPr/>
          <p:nvPr/>
        </p:nvSpPr>
        <p:spPr>
          <a:xfrm>
            <a:off x="3325905" y="4087906"/>
            <a:ext cx="1398494" cy="654424"/>
          </a:xfrm>
          <a:prstGeom prst="wedgeRoundRect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solidFill>
                  <a:schemeClr val="bg1"/>
                </a:solidFill>
                <a:ea typeface="+mn-lt"/>
                <a:cs typeface="+mn-lt"/>
              </a:rPr>
              <a:t>Based on </a:t>
            </a:r>
            <a:r>
              <a:rPr lang="en-US" sz="1400" b="1">
                <a:solidFill>
                  <a:schemeClr val="bg1"/>
                </a:solidFill>
                <a:ea typeface="+mn-lt"/>
                <a:cs typeface="+mn-lt"/>
              </a:rPr>
              <a:t>probabilistic</a:t>
            </a:r>
            <a:r>
              <a:rPr lang="en-US" sz="1400">
                <a:solidFill>
                  <a:schemeClr val="bg1"/>
                </a:solidFill>
                <a:ea typeface="+mn-lt"/>
                <a:cs typeface="+mn-lt"/>
              </a:rPr>
              <a:t> </a:t>
            </a:r>
            <a:endParaRPr lang="en-US">
              <a:solidFill>
                <a:schemeClr val="bg1"/>
              </a:solidFill>
              <a:ea typeface="+mn-lt"/>
              <a:cs typeface="+mn-lt"/>
            </a:endParaRPr>
          </a:p>
          <a:p>
            <a:pPr algn="ctr"/>
            <a:r>
              <a:rPr lang="en-US" sz="1400">
                <a:solidFill>
                  <a:schemeClr val="bg1"/>
                </a:solidFill>
                <a:ea typeface="+mn-lt"/>
                <a:cs typeface="+mn-lt"/>
              </a:rPr>
              <a:t>model</a:t>
            </a:r>
            <a:endParaRPr lang="en-US">
              <a:solidFill>
                <a:schemeClr val="bg1"/>
              </a:solidFill>
              <a:cs typeface="Calibri"/>
            </a:endParaRPr>
          </a:p>
        </p:txBody>
      </p:sp>
    </p:spTree>
    <p:extLst>
      <p:ext uri="{BB962C8B-B14F-4D97-AF65-F5344CB8AC3E}">
        <p14:creationId xmlns:p14="http://schemas.microsoft.com/office/powerpoint/2010/main" val="393175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A9DA-85E0-10A6-AD78-80B1D5111B2F}"/>
              </a:ext>
            </a:extLst>
          </p:cNvPr>
          <p:cNvSpPr>
            <a:spLocks noGrp="1"/>
          </p:cNvSpPr>
          <p:nvPr>
            <p:ph type="title"/>
          </p:nvPr>
        </p:nvSpPr>
        <p:spPr/>
        <p:txBody>
          <a:bodyPr/>
          <a:lstStyle/>
          <a:p>
            <a:r>
              <a:rPr lang="en-US">
                <a:cs typeface="Calibri Light"/>
              </a:rPr>
              <a:t>Discriminator</a:t>
            </a:r>
            <a:r>
              <a:rPr lang="en-US">
                <a:ea typeface="+mj-lt"/>
                <a:cs typeface="+mj-lt"/>
              </a:rPr>
              <a:t>🤷‍♂️🤷‍♀️</a:t>
            </a:r>
          </a:p>
        </p:txBody>
      </p:sp>
      <p:graphicFrame>
        <p:nvGraphicFramePr>
          <p:cNvPr id="6" name="Content Placeholder 2">
            <a:extLst>
              <a:ext uri="{FF2B5EF4-FFF2-40B4-BE49-F238E27FC236}">
                <a16:creationId xmlns:a16="http://schemas.microsoft.com/office/drawing/2014/main" id="{2CBC800E-502F-19A7-E04F-0435D5B888D5}"/>
              </a:ext>
            </a:extLst>
          </p:cNvPr>
          <p:cNvGraphicFramePr>
            <a:graphicFrameLocks noGrp="1"/>
          </p:cNvGraphicFramePr>
          <p:nvPr>
            <p:ph idx="1"/>
            <p:extLst>
              <p:ext uri="{D42A27DB-BD31-4B8C-83A1-F6EECF244321}">
                <p14:modId xmlns:p14="http://schemas.microsoft.com/office/powerpoint/2010/main" val="556885789"/>
              </p:ext>
            </p:extLst>
          </p:nvPr>
        </p:nvGraphicFramePr>
        <p:xfrm>
          <a:off x="838200" y="1646884"/>
          <a:ext cx="10515600" cy="4351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53FB856-960B-2539-35CC-017461A811EB}"/>
              </a:ext>
            </a:extLst>
          </p:cNvPr>
          <p:cNvSpPr>
            <a:spLocks noGrp="1"/>
          </p:cNvSpPr>
          <p:nvPr>
            <p:ph type="sldNum" sz="quarter" idx="12"/>
          </p:nvPr>
        </p:nvSpPr>
        <p:spPr>
          <a:xfrm>
            <a:off x="3110" y="6253669"/>
            <a:ext cx="2743200" cy="365125"/>
          </a:xfrm>
        </p:spPr>
        <p:txBody>
          <a:bodyPr/>
          <a:lstStyle/>
          <a:p>
            <a:fld id="{2DEBF6B5-A8B6-5742-91AE-8DC29EBB8E42}" type="slidenum">
              <a:rPr lang="en-US" smtClean="0"/>
              <a:t>8</a:t>
            </a:fld>
            <a:endParaRPr lang="en-US"/>
          </a:p>
        </p:txBody>
      </p:sp>
    </p:spTree>
    <p:extLst>
      <p:ext uri="{BB962C8B-B14F-4D97-AF65-F5344CB8AC3E}">
        <p14:creationId xmlns:p14="http://schemas.microsoft.com/office/powerpoint/2010/main" val="324584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ADA8-64C0-27DF-60EC-A659578FA601}"/>
              </a:ext>
            </a:extLst>
          </p:cNvPr>
          <p:cNvSpPr>
            <a:spLocks noGrp="1"/>
          </p:cNvSpPr>
          <p:nvPr>
            <p:ph type="title"/>
          </p:nvPr>
        </p:nvSpPr>
        <p:spPr/>
        <p:txBody>
          <a:bodyPr/>
          <a:lstStyle/>
          <a:p>
            <a:r>
              <a:rPr lang="en-GB">
                <a:ea typeface="Calibri Light"/>
                <a:cs typeface="Calibri Light"/>
              </a:rPr>
              <a:t>GAN Architecture </a:t>
            </a:r>
            <a:r>
              <a:rPr lang="en-GB">
                <a:ea typeface="+mj-lt"/>
                <a:cs typeface="+mj-lt"/>
              </a:rPr>
              <a:t>🔬</a:t>
            </a:r>
            <a:endParaRPr lang="en-GB"/>
          </a:p>
        </p:txBody>
      </p:sp>
      <p:pic>
        <p:nvPicPr>
          <p:cNvPr id="5" name="Content Placeholder 4">
            <a:extLst>
              <a:ext uri="{FF2B5EF4-FFF2-40B4-BE49-F238E27FC236}">
                <a16:creationId xmlns:a16="http://schemas.microsoft.com/office/drawing/2014/main" id="{1137D772-0355-930E-29FD-F19E919751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28620" y="1334202"/>
            <a:ext cx="9535264" cy="4194883"/>
          </a:xfrm>
        </p:spPr>
      </p:pic>
      <p:sp>
        <p:nvSpPr>
          <p:cNvPr id="4" name="Slide Number Placeholder 3">
            <a:extLst>
              <a:ext uri="{FF2B5EF4-FFF2-40B4-BE49-F238E27FC236}">
                <a16:creationId xmlns:a16="http://schemas.microsoft.com/office/drawing/2014/main" id="{A7F6CE1E-9E7F-68F8-B933-A91DB985993F}"/>
              </a:ext>
            </a:extLst>
          </p:cNvPr>
          <p:cNvSpPr>
            <a:spLocks noGrp="1"/>
          </p:cNvSpPr>
          <p:nvPr>
            <p:ph type="sldNum" sz="quarter" idx="12"/>
          </p:nvPr>
        </p:nvSpPr>
        <p:spPr>
          <a:xfrm>
            <a:off x="-1921" y="6266704"/>
            <a:ext cx="2743200" cy="365125"/>
          </a:xfrm>
        </p:spPr>
        <p:txBody>
          <a:bodyPr/>
          <a:lstStyle/>
          <a:p>
            <a:fld id="{2DEBF6B5-A8B6-5742-91AE-8DC29EBB8E42}" type="slidenum">
              <a:rPr lang="en-US" smtClean="0"/>
              <a:t>9</a:t>
            </a:fld>
            <a:endParaRPr lang="en-US"/>
          </a:p>
        </p:txBody>
      </p:sp>
      <p:sp>
        <p:nvSpPr>
          <p:cNvPr id="6" name="TextBox 5">
            <a:extLst>
              <a:ext uri="{FF2B5EF4-FFF2-40B4-BE49-F238E27FC236}">
                <a16:creationId xmlns:a16="http://schemas.microsoft.com/office/drawing/2014/main" id="{9619A614-6A98-A86D-4DCE-2B3D6EDA8AC6}"/>
              </a:ext>
            </a:extLst>
          </p:cNvPr>
          <p:cNvSpPr txBox="1"/>
          <p:nvPr/>
        </p:nvSpPr>
        <p:spPr>
          <a:xfrm>
            <a:off x="4606031" y="5205274"/>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https://tinyurl.com/2nx5sy9y</a:t>
            </a:r>
            <a:endParaRPr lang="en-US" sz="1600"/>
          </a:p>
        </p:txBody>
      </p:sp>
    </p:spTree>
    <p:extLst>
      <p:ext uri="{BB962C8B-B14F-4D97-AF65-F5344CB8AC3E}">
        <p14:creationId xmlns:p14="http://schemas.microsoft.com/office/powerpoint/2010/main" val="3172749329"/>
      </p:ext>
    </p:extLst>
  </p:cSld>
  <p:clrMapOvr>
    <a:masterClrMapping/>
  </p:clrMapOvr>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DC542AA7-FE29-434F-B307-B6C5EAE021EA}">
  <we:reference id="6c03741f-def8-4045-947b-ac2a6fcf3d40" version="1.9.0.0" store="excatalog" storeType="excatalog"/>
  <we:alternateReferences>
    <we:reference id="WA104295828" version="1.9.0.0" store="en-CA" storeType="omex"/>
  </we:alternateReferences>
  <we:properties>
    <we:property name="__labs__" value="{&quot;configuration&quot;:{&quot;appVersion&quot;:{&quot;major&quot;:1,&quot;minor&quot;:0},&quot;components&quot;:[{&quot;type&quot;:&quot;Labs.Components.ActivityComponent&quot;,&quot;name&quot;:&quot;poloclub.github.io/ganlab/&quot;,&quot;values&quot;:{},&quot;data&quot;:{&quot;uri&quot;:&quot;poloclub.github.io/ganlab/&quot;},&quot;secure&quot;:false}],&quot;name&quot;:&quot;poloclub.github.io/ganlab/&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37</TotalTime>
  <Words>2288</Words>
  <Application>Microsoft Office PowerPoint</Application>
  <PresentationFormat>Widescreen</PresentationFormat>
  <Paragraphs>260</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Segoe UI Emoji</vt:lpstr>
      <vt:lpstr>Times New Roman</vt:lpstr>
      <vt:lpstr>Wingdings</vt:lpstr>
      <vt:lpstr>1_Office Theme</vt:lpstr>
      <vt:lpstr>Generative Adversarial Networks</vt:lpstr>
      <vt:lpstr>From inferring in statistics  to predicting in machine learning  to classifying in deep learning,  AI has evolved to</vt:lpstr>
      <vt:lpstr>A neural network that "generates" material the way humans produce</vt:lpstr>
      <vt:lpstr>Generative 🧠</vt:lpstr>
      <vt:lpstr>Adversarial♟️</vt:lpstr>
      <vt:lpstr>Networks 🧬</vt:lpstr>
      <vt:lpstr>Generator 🎩</vt:lpstr>
      <vt:lpstr>Discriminator🤷‍♂️🤷‍♀️</vt:lpstr>
      <vt:lpstr>GAN Architecture 🔬</vt:lpstr>
      <vt:lpstr>GAN Architecture explained[3]</vt:lpstr>
      <vt:lpstr>Discriminator – the real hero</vt:lpstr>
      <vt:lpstr>Discriminator training and learning[3]</vt:lpstr>
      <vt:lpstr>GAN Code Setup and Discriminator 💻</vt:lpstr>
      <vt:lpstr>Generator What is it &amp; what's inside?</vt:lpstr>
      <vt:lpstr>Generator training and generation</vt:lpstr>
      <vt:lpstr>How training in Generator works</vt:lpstr>
      <vt:lpstr>How training in Generator works...part 2</vt:lpstr>
      <vt:lpstr>Common Activation Functions</vt:lpstr>
      <vt:lpstr>Common Activation Functions cont...</vt:lpstr>
      <vt:lpstr>Addressing Training Instability</vt:lpstr>
      <vt:lpstr>Generator Prediction Example</vt:lpstr>
      <vt:lpstr>GAN Code Generator 💻</vt:lpstr>
      <vt:lpstr>Training GAN seems simple, right? 🥸</vt:lpstr>
      <vt:lpstr>PowerPoint Presentation</vt:lpstr>
      <vt:lpstr>In the Clash of the Networks...when️</vt:lpstr>
      <vt:lpstr>Nash Equilibrium 🧘‍♀️</vt:lpstr>
      <vt:lpstr>What if GAN has no convergence? 🙆🏽‍♂️</vt:lpstr>
      <vt:lpstr>The Challenges of  GAN 🪡 "research" areas</vt:lpstr>
      <vt:lpstr>Mode Collapse [7] - by a perfect discriminator</vt:lpstr>
      <vt:lpstr>Mode Collapse – local minimum problem</vt:lpstr>
      <vt:lpstr>Mini batch discrimination - Regularization</vt:lpstr>
      <vt:lpstr>Vanishing Gradients</vt:lpstr>
      <vt:lpstr>Proposed Solution – modify Discriminator's activation function</vt:lpstr>
      <vt:lpstr>Evaluation  Metrics [8]🎛️</vt:lpstr>
      <vt:lpstr>PowerPoint Presentation</vt:lpstr>
      <vt:lpstr>Evolution of GAN 🚀</vt:lpstr>
      <vt:lpstr>GAN Code Training &amp; Loss💻</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Linear Regression Group-24</dc:title>
  <dc:creator>Altamash Yar</dc:creator>
  <cp:lastModifiedBy>Jiayuan Wang</cp:lastModifiedBy>
  <cp:revision>37</cp:revision>
  <dcterms:created xsi:type="dcterms:W3CDTF">2023-09-28T21:26:11Z</dcterms:created>
  <dcterms:modified xsi:type="dcterms:W3CDTF">2023-11-09T15:59:58Z</dcterms:modified>
</cp:coreProperties>
</file>